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78" r:id="rId5"/>
    <p:sldId id="345" r:id="rId6"/>
    <p:sldId id="346" r:id="rId7"/>
    <p:sldId id="347" r:id="rId8"/>
    <p:sldId id="348" r:id="rId9"/>
    <p:sldId id="350" r:id="rId10"/>
    <p:sldId id="349" r:id="rId11"/>
    <p:sldId id="282" r:id="rId12"/>
    <p:sldId id="310" r:id="rId13"/>
    <p:sldId id="341" r:id="rId14"/>
    <p:sldId id="312" r:id="rId15"/>
    <p:sldId id="313" r:id="rId16"/>
    <p:sldId id="314" r:id="rId17"/>
    <p:sldId id="343" r:id="rId18"/>
    <p:sldId id="316" r:id="rId19"/>
    <p:sldId id="309" r:id="rId20"/>
    <p:sldId id="317" r:id="rId21"/>
    <p:sldId id="319" r:id="rId22"/>
    <p:sldId id="318" r:id="rId23"/>
    <p:sldId id="354" r:id="rId24"/>
    <p:sldId id="321" r:id="rId25"/>
    <p:sldId id="322" r:id="rId26"/>
    <p:sldId id="323" r:id="rId27"/>
    <p:sldId id="342" r:id="rId28"/>
    <p:sldId id="326" r:id="rId29"/>
    <p:sldId id="332" r:id="rId30"/>
    <p:sldId id="335" r:id="rId31"/>
    <p:sldId id="336" r:id="rId32"/>
    <p:sldId id="337" r:id="rId33"/>
    <p:sldId id="331" r:id="rId34"/>
    <p:sldId id="338" r:id="rId35"/>
    <p:sldId id="344" r:id="rId36"/>
    <p:sldId id="340" r:id="rId37"/>
    <p:sldId id="352" r:id="rId38"/>
    <p:sldId id="353" r:id="rId39"/>
    <p:sldId id="325" r:id="rId40"/>
    <p:sldId id="292" r:id="rId41"/>
    <p:sldId id="291" r:id="rId4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33"/>
    <a:srgbClr val="66FFCC"/>
    <a:srgbClr val="CCFFFF"/>
    <a:srgbClr val="B6D141"/>
    <a:srgbClr val="75B6E5"/>
    <a:srgbClr val="00CCFF"/>
    <a:srgbClr val="7FC1DB"/>
    <a:srgbClr val="FFC000"/>
    <a:srgbClr val="00FFFF"/>
    <a:srgbClr val="1342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352900-2650-41CA-BE7C-0E5F521CE6D8}" v="1" dt="2022-06-21T14:02:50.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9" autoAdjust="0"/>
    <p:restoredTop sz="86924" autoAdjust="0"/>
  </p:normalViewPr>
  <p:slideViewPr>
    <p:cSldViewPr>
      <p:cViewPr varScale="1">
        <p:scale>
          <a:sx n="53" d="100"/>
          <a:sy n="53" d="100"/>
        </p:scale>
        <p:origin x="1119"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6" d="100"/>
          <a:sy n="86" d="100"/>
        </p:scale>
        <p:origin x="27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ele Brunetti" userId="ac6aeae680670239" providerId="LiveId" clId="{F86A4813-36B2-43B4-A9E9-1D264D1F9CCC}"/>
    <pc:docChg chg="custSel addSld delSld modSld">
      <pc:chgData name="Adele Brunetti" userId="ac6aeae680670239" providerId="LiveId" clId="{F86A4813-36B2-43B4-A9E9-1D264D1F9CCC}" dt="2022-06-22T10:43:15.984" v="21" actId="20577"/>
      <pc:docMkLst>
        <pc:docMk/>
      </pc:docMkLst>
      <pc:sldChg chg="addSp modSp add">
        <pc:chgData name="Adele Brunetti" userId="ac6aeae680670239" providerId="LiveId" clId="{F86A4813-36B2-43B4-A9E9-1D264D1F9CCC}" dt="2022-06-22T10:43:15.984" v="21" actId="20577"/>
        <pc:sldMkLst>
          <pc:docMk/>
          <pc:sldMk cId="893471183" sldId="326"/>
        </pc:sldMkLst>
        <pc:spChg chg="mod">
          <ac:chgData name="Adele Brunetti" userId="ac6aeae680670239" providerId="LiveId" clId="{F86A4813-36B2-43B4-A9E9-1D264D1F9CCC}" dt="2022-06-22T10:43:15.984" v="21" actId="20577"/>
          <ac:spMkLst>
            <pc:docMk/>
            <pc:sldMk cId="893471183" sldId="326"/>
            <ac:spMk id="4" creationId="{1D8C386C-81E8-4358-88B5-EB8A2470489A}"/>
          </ac:spMkLst>
        </pc:spChg>
        <pc:spChg chg="mod">
          <ac:chgData name="Adele Brunetti" userId="ac6aeae680670239" providerId="LiveId" clId="{F86A4813-36B2-43B4-A9E9-1D264D1F9CCC}" dt="2022-06-22T10:40:52.571" v="3" actId="27636"/>
          <ac:spMkLst>
            <pc:docMk/>
            <pc:sldMk cId="893471183" sldId="326"/>
            <ac:spMk id="5" creationId="{A0EA4299-91D5-4100-AC30-56ADAA2D8BF9}"/>
          </ac:spMkLst>
        </pc:spChg>
        <pc:spChg chg="add">
          <ac:chgData name="Adele Brunetti" userId="ac6aeae680670239" providerId="LiveId" clId="{F86A4813-36B2-43B4-A9E9-1D264D1F9CCC}" dt="2022-06-22T10:41:07.148" v="5"/>
          <ac:spMkLst>
            <pc:docMk/>
            <pc:sldMk cId="893471183" sldId="326"/>
            <ac:spMk id="9" creationId="{806828CD-4506-497D-90A7-B21C17B8E36F}"/>
          </ac:spMkLst>
        </pc:spChg>
        <pc:picChg chg="add mod">
          <ac:chgData name="Adele Brunetti" userId="ac6aeae680670239" providerId="LiveId" clId="{F86A4813-36B2-43B4-A9E9-1D264D1F9CCC}" dt="2022-06-22T10:41:58.227" v="10" actId="1076"/>
          <ac:picMkLst>
            <pc:docMk/>
            <pc:sldMk cId="893471183" sldId="326"/>
            <ac:picMk id="10" creationId="{0B7351CA-623A-4F99-9E95-536083BBC896}"/>
          </ac:picMkLst>
        </pc:picChg>
        <pc:picChg chg="add mod">
          <ac:chgData name="Adele Brunetti" userId="ac6aeae680670239" providerId="LiveId" clId="{F86A4813-36B2-43B4-A9E9-1D264D1F9CCC}" dt="2022-06-22T10:42:04.396" v="12" actId="1076"/>
          <ac:picMkLst>
            <pc:docMk/>
            <pc:sldMk cId="893471183" sldId="326"/>
            <ac:picMk id="11" creationId="{70B230CB-6950-467C-9A4E-21B5AD454024}"/>
          </ac:picMkLst>
        </pc:picChg>
        <pc:picChg chg="add mod">
          <ac:chgData name="Adele Brunetti" userId="ac6aeae680670239" providerId="LiveId" clId="{F86A4813-36B2-43B4-A9E9-1D264D1F9CCC}" dt="2022-06-22T10:42:01.020" v="11" actId="1076"/>
          <ac:picMkLst>
            <pc:docMk/>
            <pc:sldMk cId="893471183" sldId="326"/>
            <ac:picMk id="12" creationId="{E07F7AC5-FED4-48EA-A4A6-F15786C1FA01}"/>
          </ac:picMkLst>
        </pc:picChg>
      </pc:sldChg>
      <pc:sldChg chg="addSp delSp modSp">
        <pc:chgData name="Adele Brunetti" userId="ac6aeae680670239" providerId="LiveId" clId="{F86A4813-36B2-43B4-A9E9-1D264D1F9CCC}" dt="2022-06-22T10:42:56.190" v="18"/>
        <pc:sldMkLst>
          <pc:docMk/>
          <pc:sldMk cId="4250714220" sldId="332"/>
        </pc:sldMkLst>
        <pc:spChg chg="mod">
          <ac:chgData name="Adele Brunetti" userId="ac6aeae680670239" providerId="LiveId" clId="{F86A4813-36B2-43B4-A9E9-1D264D1F9CCC}" dt="2022-06-22T10:41:14.545" v="7" actId="6549"/>
          <ac:spMkLst>
            <pc:docMk/>
            <pc:sldMk cId="4250714220" sldId="332"/>
            <ac:spMk id="2" creationId="{AD58A505-FD18-4BC9-9379-067D79D696B1}"/>
          </ac:spMkLst>
        </pc:spChg>
        <pc:spChg chg="mod">
          <ac:chgData name="Adele Brunetti" userId="ac6aeae680670239" providerId="LiveId" clId="{F86A4813-36B2-43B4-A9E9-1D264D1F9CCC}" dt="2022-06-22T10:42:28.323" v="17" actId="6549"/>
          <ac:spMkLst>
            <pc:docMk/>
            <pc:sldMk cId="4250714220" sldId="332"/>
            <ac:spMk id="6" creationId="{0D0506D1-DFA0-43B2-AD74-FC887B159BFB}"/>
          </ac:spMkLst>
        </pc:spChg>
        <pc:spChg chg="add">
          <ac:chgData name="Adele Brunetti" userId="ac6aeae680670239" providerId="LiveId" clId="{F86A4813-36B2-43B4-A9E9-1D264D1F9CCC}" dt="2022-06-22T10:42:56.190" v="18"/>
          <ac:spMkLst>
            <pc:docMk/>
            <pc:sldMk cId="4250714220" sldId="332"/>
            <ac:spMk id="14" creationId="{B09408FD-3A7F-408A-8E53-D85DC400A0EF}"/>
          </ac:spMkLst>
        </pc:spChg>
        <pc:picChg chg="del">
          <ac:chgData name="Adele Brunetti" userId="ac6aeae680670239" providerId="LiveId" clId="{F86A4813-36B2-43B4-A9E9-1D264D1F9CCC}" dt="2022-06-22T10:41:51.956" v="8"/>
          <ac:picMkLst>
            <pc:docMk/>
            <pc:sldMk cId="4250714220" sldId="332"/>
            <ac:picMk id="5" creationId="{3C11ED7F-9649-4153-A221-13441C5D4713}"/>
          </ac:picMkLst>
        </pc:picChg>
        <pc:picChg chg="mod">
          <ac:chgData name="Adele Brunetti" userId="ac6aeae680670239" providerId="LiveId" clId="{F86A4813-36B2-43B4-A9E9-1D264D1F9CCC}" dt="2022-06-22T10:42:18.051" v="16" actId="1076"/>
          <ac:picMkLst>
            <pc:docMk/>
            <pc:sldMk cId="4250714220" sldId="332"/>
            <ac:picMk id="8" creationId="{E8E28DE1-50B7-4942-B9C5-D6CC776AC708}"/>
          </ac:picMkLst>
        </pc:picChg>
        <pc:picChg chg="del">
          <ac:chgData name="Adele Brunetti" userId="ac6aeae680670239" providerId="LiveId" clId="{F86A4813-36B2-43B4-A9E9-1D264D1F9CCC}" dt="2022-06-22T10:41:51.956" v="8"/>
          <ac:picMkLst>
            <pc:docMk/>
            <pc:sldMk cId="4250714220" sldId="332"/>
            <ac:picMk id="10" creationId="{E878D6A2-7961-4E52-8FEC-EE0E4FCDFE4E}"/>
          </ac:picMkLst>
        </pc:picChg>
        <pc:picChg chg="del">
          <ac:chgData name="Adele Brunetti" userId="ac6aeae680670239" providerId="LiveId" clId="{F86A4813-36B2-43B4-A9E9-1D264D1F9CCC}" dt="2022-06-22T10:41:51.956" v="8"/>
          <ac:picMkLst>
            <pc:docMk/>
            <pc:sldMk cId="4250714220" sldId="332"/>
            <ac:picMk id="11" creationId="{E514759D-65E2-4104-AD3B-8136DD313E42}"/>
          </ac:picMkLst>
        </pc:picChg>
        <pc:picChg chg="mod">
          <ac:chgData name="Adele Brunetti" userId="ac6aeae680670239" providerId="LiveId" clId="{F86A4813-36B2-43B4-A9E9-1D264D1F9CCC}" dt="2022-06-22T10:42:16.155" v="15" actId="14100"/>
          <ac:picMkLst>
            <pc:docMk/>
            <pc:sldMk cId="4250714220" sldId="332"/>
            <ac:picMk id="12" creationId="{8F06B427-189D-4F22-ABAE-B55926C96E49}"/>
          </ac:picMkLst>
        </pc:picChg>
        <pc:picChg chg="mod">
          <ac:chgData name="Adele Brunetti" userId="ac6aeae680670239" providerId="LiveId" clId="{F86A4813-36B2-43B4-A9E9-1D264D1F9CCC}" dt="2022-06-22T10:42:09.400" v="13" actId="1076"/>
          <ac:picMkLst>
            <pc:docMk/>
            <pc:sldMk cId="4250714220" sldId="332"/>
            <ac:picMk id="13" creationId="{7478C80F-2364-42B7-8A11-0E1460AD3BD2}"/>
          </ac:picMkLst>
        </pc:picChg>
      </pc:sldChg>
      <pc:sldChg chg="addSp">
        <pc:chgData name="Adele Brunetti" userId="ac6aeae680670239" providerId="LiveId" clId="{F86A4813-36B2-43B4-A9E9-1D264D1F9CCC}" dt="2022-06-22T10:42:57.576" v="19"/>
        <pc:sldMkLst>
          <pc:docMk/>
          <pc:sldMk cId="2578235458" sldId="335"/>
        </pc:sldMkLst>
        <pc:spChg chg="add">
          <ac:chgData name="Adele Brunetti" userId="ac6aeae680670239" providerId="LiveId" clId="{F86A4813-36B2-43B4-A9E9-1D264D1F9CCC}" dt="2022-06-22T10:42:57.576" v="19"/>
          <ac:spMkLst>
            <pc:docMk/>
            <pc:sldMk cId="2578235458" sldId="335"/>
            <ac:spMk id="10" creationId="{39693BAB-D16D-4E49-B626-A8C18BD1C433}"/>
          </ac:spMkLst>
        </pc:spChg>
      </pc:sldChg>
      <pc:sldChg chg="add del">
        <pc:chgData name="Adele Brunetti" userId="ac6aeae680670239" providerId="LiveId" clId="{F86A4813-36B2-43B4-A9E9-1D264D1F9CCC}" dt="2022-06-22T10:41:08.904" v="6" actId="2696"/>
        <pc:sldMkLst>
          <pc:docMk/>
          <pc:sldMk cId="3664629071" sldId="355"/>
        </pc:sldMkLst>
      </pc:sldChg>
    </pc:docChg>
  </pc:docChgLst>
  <pc:docChgLst>
    <pc:chgData name="Adele Brunetti" userId="ac6aeae680670239" providerId="LiveId" clId="{4493CB73-F6CA-4FD7-B9E8-1EA65C50C9D9}"/>
    <pc:docChg chg="custSel modSld">
      <pc:chgData name="Adele Brunetti" userId="ac6aeae680670239" providerId="LiveId" clId="{4493CB73-F6CA-4FD7-B9E8-1EA65C50C9D9}" dt="2022-06-22T07:57:08.403" v="42"/>
      <pc:docMkLst>
        <pc:docMk/>
      </pc:docMkLst>
      <pc:sldChg chg="delSp modSp modNotesTx">
        <pc:chgData name="Adele Brunetti" userId="ac6aeae680670239" providerId="LiveId" clId="{4493CB73-F6CA-4FD7-B9E8-1EA65C50C9D9}" dt="2022-06-22T07:53:43.256" v="13" actId="1076"/>
        <pc:sldMkLst>
          <pc:docMk/>
          <pc:sldMk cId="3177039071" sldId="278"/>
        </pc:sldMkLst>
        <pc:spChg chg="mod">
          <ac:chgData name="Adele Brunetti" userId="ac6aeae680670239" providerId="LiveId" clId="{4493CB73-F6CA-4FD7-B9E8-1EA65C50C9D9}" dt="2022-06-22T07:53:43.256" v="13" actId="1076"/>
          <ac:spMkLst>
            <pc:docMk/>
            <pc:sldMk cId="3177039071" sldId="278"/>
            <ac:spMk id="5" creationId="{0EC826AB-3FF8-44A8-98ED-3AF9BB97F1C9}"/>
          </ac:spMkLst>
        </pc:spChg>
        <pc:spChg chg="del mod">
          <ac:chgData name="Adele Brunetti" userId="ac6aeae680670239" providerId="LiveId" clId="{4493CB73-F6CA-4FD7-B9E8-1EA65C50C9D9}" dt="2022-06-22T07:53:37.470" v="10" actId="478"/>
          <ac:spMkLst>
            <pc:docMk/>
            <pc:sldMk cId="3177039071" sldId="278"/>
            <ac:spMk id="6" creationId="{A02ADD8F-713D-4771-85E2-A6C806B78622}"/>
          </ac:spMkLst>
        </pc:spChg>
      </pc:sldChg>
      <pc:sldChg chg="addSp">
        <pc:chgData name="Adele Brunetti" userId="ac6aeae680670239" providerId="LiveId" clId="{4493CB73-F6CA-4FD7-B9E8-1EA65C50C9D9}" dt="2022-06-22T07:57:08.403" v="42"/>
        <pc:sldMkLst>
          <pc:docMk/>
          <pc:sldMk cId="1326246214" sldId="292"/>
        </pc:sldMkLst>
        <pc:spChg chg="add">
          <ac:chgData name="Adele Brunetti" userId="ac6aeae680670239" providerId="LiveId" clId="{4493CB73-F6CA-4FD7-B9E8-1EA65C50C9D9}" dt="2022-06-22T07:57:08.403" v="42"/>
          <ac:spMkLst>
            <pc:docMk/>
            <pc:sldMk cId="1326246214" sldId="292"/>
            <ac:spMk id="5" creationId="{DF234F1C-6193-41BF-AF0E-DE92382C4FBA}"/>
          </ac:spMkLst>
        </pc:spChg>
      </pc:sldChg>
      <pc:sldChg chg="addSp delSp">
        <pc:chgData name="Adele Brunetti" userId="ac6aeae680670239" providerId="LiveId" clId="{4493CB73-F6CA-4FD7-B9E8-1EA65C50C9D9}" dt="2022-06-22T07:56:29.600" v="29"/>
        <pc:sldMkLst>
          <pc:docMk/>
          <pc:sldMk cId="1883833122" sldId="309"/>
        </pc:sldMkLst>
        <pc:spChg chg="add del">
          <ac:chgData name="Adele Brunetti" userId="ac6aeae680670239" providerId="LiveId" clId="{4493CB73-F6CA-4FD7-B9E8-1EA65C50C9D9}" dt="2022-06-22T07:56:29.600" v="29"/>
          <ac:spMkLst>
            <pc:docMk/>
            <pc:sldMk cId="1883833122" sldId="309"/>
            <ac:spMk id="14" creationId="{DFD08711-D2E5-4E04-8977-BC1850E5D888}"/>
          </ac:spMkLst>
        </pc:spChg>
      </pc:sldChg>
      <pc:sldChg chg="addSp">
        <pc:chgData name="Adele Brunetti" userId="ac6aeae680670239" providerId="LiveId" clId="{4493CB73-F6CA-4FD7-B9E8-1EA65C50C9D9}" dt="2022-06-22T07:56:22.915" v="25"/>
        <pc:sldMkLst>
          <pc:docMk/>
          <pc:sldMk cId="98138829" sldId="312"/>
        </pc:sldMkLst>
        <pc:spChg chg="add">
          <ac:chgData name="Adele Brunetti" userId="ac6aeae680670239" providerId="LiveId" clId="{4493CB73-F6CA-4FD7-B9E8-1EA65C50C9D9}" dt="2022-06-22T07:56:22.915" v="25"/>
          <ac:spMkLst>
            <pc:docMk/>
            <pc:sldMk cId="98138829" sldId="312"/>
            <ac:spMk id="12" creationId="{9F92C908-C580-4E9C-AB90-29EF8DDDE313}"/>
          </ac:spMkLst>
        </pc:spChg>
      </pc:sldChg>
      <pc:sldChg chg="addSp">
        <pc:chgData name="Adele Brunetti" userId="ac6aeae680670239" providerId="LiveId" clId="{4493CB73-F6CA-4FD7-B9E8-1EA65C50C9D9}" dt="2022-06-22T07:56:24.307" v="26"/>
        <pc:sldMkLst>
          <pc:docMk/>
          <pc:sldMk cId="2931833919" sldId="313"/>
        </pc:sldMkLst>
        <pc:spChg chg="add">
          <ac:chgData name="Adele Brunetti" userId="ac6aeae680670239" providerId="LiveId" clId="{4493CB73-F6CA-4FD7-B9E8-1EA65C50C9D9}" dt="2022-06-22T07:56:24.307" v="26"/>
          <ac:spMkLst>
            <pc:docMk/>
            <pc:sldMk cId="2931833919" sldId="313"/>
            <ac:spMk id="17" creationId="{783257CB-40D6-4E2B-8D4A-CC1C07E767F7}"/>
          </ac:spMkLst>
        </pc:spChg>
      </pc:sldChg>
      <pc:sldChg chg="addSp">
        <pc:chgData name="Adele Brunetti" userId="ac6aeae680670239" providerId="LiveId" clId="{4493CB73-F6CA-4FD7-B9E8-1EA65C50C9D9}" dt="2022-06-22T07:56:25.908" v="27"/>
        <pc:sldMkLst>
          <pc:docMk/>
          <pc:sldMk cId="1158323709" sldId="314"/>
        </pc:sldMkLst>
        <pc:spChg chg="add">
          <ac:chgData name="Adele Brunetti" userId="ac6aeae680670239" providerId="LiveId" clId="{4493CB73-F6CA-4FD7-B9E8-1EA65C50C9D9}" dt="2022-06-22T07:56:25.908" v="27"/>
          <ac:spMkLst>
            <pc:docMk/>
            <pc:sldMk cId="1158323709" sldId="314"/>
            <ac:spMk id="8" creationId="{DDD14F5C-40CB-4EF5-A6F3-7855D7BA03D1}"/>
          </ac:spMkLst>
        </pc:spChg>
      </pc:sldChg>
      <pc:sldChg chg="addSp modSp">
        <pc:chgData name="Adele Brunetti" userId="ac6aeae680670239" providerId="LiveId" clId="{4493CB73-F6CA-4FD7-B9E8-1EA65C50C9D9}" dt="2022-06-22T07:56:44.583" v="31" actId="166"/>
        <pc:sldMkLst>
          <pc:docMk/>
          <pc:sldMk cId="289846023" sldId="323"/>
        </pc:sldMkLst>
        <pc:spChg chg="add">
          <ac:chgData name="Adele Brunetti" userId="ac6aeae680670239" providerId="LiveId" clId="{4493CB73-F6CA-4FD7-B9E8-1EA65C50C9D9}" dt="2022-06-22T07:56:38.091" v="30"/>
          <ac:spMkLst>
            <pc:docMk/>
            <pc:sldMk cId="289846023" sldId="323"/>
            <ac:spMk id="18" creationId="{455FAA0A-1B07-4F14-96FA-0C3A37AC5C79}"/>
          </ac:spMkLst>
        </pc:spChg>
        <pc:picChg chg="ord">
          <ac:chgData name="Adele Brunetti" userId="ac6aeae680670239" providerId="LiveId" clId="{4493CB73-F6CA-4FD7-B9E8-1EA65C50C9D9}" dt="2022-06-22T07:56:44.583" v="31" actId="166"/>
          <ac:picMkLst>
            <pc:docMk/>
            <pc:sldMk cId="289846023" sldId="323"/>
            <ac:picMk id="6" creationId="{DE11C440-E5AB-42B5-AD93-E354AF122D0D}"/>
          </ac:picMkLst>
        </pc:picChg>
      </pc:sldChg>
      <pc:sldChg chg="addSp">
        <pc:chgData name="Adele Brunetti" userId="ac6aeae680670239" providerId="LiveId" clId="{4493CB73-F6CA-4FD7-B9E8-1EA65C50C9D9}" dt="2022-06-22T07:57:06.498" v="41"/>
        <pc:sldMkLst>
          <pc:docMk/>
          <pc:sldMk cId="2685090353" sldId="325"/>
        </pc:sldMkLst>
        <pc:spChg chg="add">
          <ac:chgData name="Adele Brunetti" userId="ac6aeae680670239" providerId="LiveId" clId="{4493CB73-F6CA-4FD7-B9E8-1EA65C50C9D9}" dt="2022-06-22T07:57:06.498" v="41"/>
          <ac:spMkLst>
            <pc:docMk/>
            <pc:sldMk cId="2685090353" sldId="325"/>
            <ac:spMk id="7" creationId="{DD59D35A-A913-4902-A2E1-5F82F65339DE}"/>
          </ac:spMkLst>
        </pc:spChg>
      </pc:sldChg>
      <pc:sldChg chg="addSp">
        <pc:chgData name="Adele Brunetti" userId="ac6aeae680670239" providerId="LiveId" clId="{4493CB73-F6CA-4FD7-B9E8-1EA65C50C9D9}" dt="2022-06-22T07:56:54.443" v="35"/>
        <pc:sldMkLst>
          <pc:docMk/>
          <pc:sldMk cId="4052057687" sldId="331"/>
        </pc:sldMkLst>
        <pc:spChg chg="add">
          <ac:chgData name="Adele Brunetti" userId="ac6aeae680670239" providerId="LiveId" clId="{4493CB73-F6CA-4FD7-B9E8-1EA65C50C9D9}" dt="2022-06-22T07:56:54.443" v="35"/>
          <ac:spMkLst>
            <pc:docMk/>
            <pc:sldMk cId="4052057687" sldId="331"/>
            <ac:spMk id="9" creationId="{80E7E7A0-FAD1-4768-BBA6-A906DD6B05F2}"/>
          </ac:spMkLst>
        </pc:spChg>
      </pc:sldChg>
      <pc:sldChg chg="addSp">
        <pc:chgData name="Adele Brunetti" userId="ac6aeae680670239" providerId="LiveId" clId="{4493CB73-F6CA-4FD7-B9E8-1EA65C50C9D9}" dt="2022-06-22T07:56:50.938" v="33"/>
        <pc:sldMkLst>
          <pc:docMk/>
          <pc:sldMk cId="376037361" sldId="336"/>
        </pc:sldMkLst>
        <pc:spChg chg="add">
          <ac:chgData name="Adele Brunetti" userId="ac6aeae680670239" providerId="LiveId" clId="{4493CB73-F6CA-4FD7-B9E8-1EA65C50C9D9}" dt="2022-06-22T07:56:50.938" v="33"/>
          <ac:spMkLst>
            <pc:docMk/>
            <pc:sldMk cId="376037361" sldId="336"/>
            <ac:spMk id="10" creationId="{8487B9F6-3E9D-403D-A30D-D552DC6AC741}"/>
          </ac:spMkLst>
        </pc:spChg>
      </pc:sldChg>
      <pc:sldChg chg="addSp">
        <pc:chgData name="Adele Brunetti" userId="ac6aeae680670239" providerId="LiveId" clId="{4493CB73-F6CA-4FD7-B9E8-1EA65C50C9D9}" dt="2022-06-22T07:56:52.383" v="34"/>
        <pc:sldMkLst>
          <pc:docMk/>
          <pc:sldMk cId="3313722377" sldId="337"/>
        </pc:sldMkLst>
        <pc:spChg chg="add">
          <ac:chgData name="Adele Brunetti" userId="ac6aeae680670239" providerId="LiveId" clId="{4493CB73-F6CA-4FD7-B9E8-1EA65C50C9D9}" dt="2022-06-22T07:56:52.383" v="34"/>
          <ac:spMkLst>
            <pc:docMk/>
            <pc:sldMk cId="3313722377" sldId="337"/>
            <ac:spMk id="9" creationId="{55FAA89C-64D1-44B5-99D5-AA186009F0E5}"/>
          </ac:spMkLst>
        </pc:spChg>
      </pc:sldChg>
      <pc:sldChg chg="addSp">
        <pc:chgData name="Adele Brunetti" userId="ac6aeae680670239" providerId="LiveId" clId="{4493CB73-F6CA-4FD7-B9E8-1EA65C50C9D9}" dt="2022-06-22T07:56:56.538" v="36"/>
        <pc:sldMkLst>
          <pc:docMk/>
          <pc:sldMk cId="204782440" sldId="338"/>
        </pc:sldMkLst>
        <pc:spChg chg="add">
          <ac:chgData name="Adele Brunetti" userId="ac6aeae680670239" providerId="LiveId" clId="{4493CB73-F6CA-4FD7-B9E8-1EA65C50C9D9}" dt="2022-06-22T07:56:56.538" v="36"/>
          <ac:spMkLst>
            <pc:docMk/>
            <pc:sldMk cId="204782440" sldId="338"/>
            <ac:spMk id="15" creationId="{5B52BA44-3E3B-4487-9B2B-107E068B80FD}"/>
          </ac:spMkLst>
        </pc:spChg>
      </pc:sldChg>
      <pc:sldChg chg="addSp">
        <pc:chgData name="Adele Brunetti" userId="ac6aeae680670239" providerId="LiveId" clId="{4493CB73-F6CA-4FD7-B9E8-1EA65C50C9D9}" dt="2022-06-22T07:57:00.578" v="38"/>
        <pc:sldMkLst>
          <pc:docMk/>
          <pc:sldMk cId="250694471" sldId="340"/>
        </pc:sldMkLst>
        <pc:spChg chg="add">
          <ac:chgData name="Adele Brunetti" userId="ac6aeae680670239" providerId="LiveId" clId="{4493CB73-F6CA-4FD7-B9E8-1EA65C50C9D9}" dt="2022-06-22T07:57:00.578" v="38"/>
          <ac:spMkLst>
            <pc:docMk/>
            <pc:sldMk cId="250694471" sldId="340"/>
            <ac:spMk id="12" creationId="{79A7F69E-412C-4C8F-9B25-FA05F6BF125E}"/>
          </ac:spMkLst>
        </pc:spChg>
      </pc:sldChg>
      <pc:sldChg chg="addSp">
        <pc:chgData name="Adele Brunetti" userId="ac6aeae680670239" providerId="LiveId" clId="{4493CB73-F6CA-4FD7-B9E8-1EA65C50C9D9}" dt="2022-06-22T07:56:20.227" v="24"/>
        <pc:sldMkLst>
          <pc:docMk/>
          <pc:sldMk cId="1677581211" sldId="341"/>
        </pc:sldMkLst>
        <pc:spChg chg="add">
          <ac:chgData name="Adele Brunetti" userId="ac6aeae680670239" providerId="LiveId" clId="{4493CB73-F6CA-4FD7-B9E8-1EA65C50C9D9}" dt="2022-06-22T07:56:20.227" v="24"/>
          <ac:spMkLst>
            <pc:docMk/>
            <pc:sldMk cId="1677581211" sldId="341"/>
            <ac:spMk id="7" creationId="{9671FB49-56E5-497B-A327-23C00F1E6299}"/>
          </ac:spMkLst>
        </pc:spChg>
      </pc:sldChg>
      <pc:sldChg chg="addSp">
        <pc:chgData name="Adele Brunetti" userId="ac6aeae680670239" providerId="LiveId" clId="{4493CB73-F6CA-4FD7-B9E8-1EA65C50C9D9}" dt="2022-06-22T07:56:47.890" v="32"/>
        <pc:sldMkLst>
          <pc:docMk/>
          <pc:sldMk cId="3679109121" sldId="342"/>
        </pc:sldMkLst>
        <pc:spChg chg="add">
          <ac:chgData name="Adele Brunetti" userId="ac6aeae680670239" providerId="LiveId" clId="{4493CB73-F6CA-4FD7-B9E8-1EA65C50C9D9}" dt="2022-06-22T07:56:47.890" v="32"/>
          <ac:spMkLst>
            <pc:docMk/>
            <pc:sldMk cId="3679109121" sldId="342"/>
            <ac:spMk id="11" creationId="{91D04050-A855-4303-81B5-ADE2E7F70BDF}"/>
          </ac:spMkLst>
        </pc:spChg>
      </pc:sldChg>
      <pc:sldChg chg="addSp">
        <pc:chgData name="Adele Brunetti" userId="ac6aeae680670239" providerId="LiveId" clId="{4493CB73-F6CA-4FD7-B9E8-1EA65C50C9D9}" dt="2022-06-22T07:56:58.299" v="37"/>
        <pc:sldMkLst>
          <pc:docMk/>
          <pc:sldMk cId="1214672449" sldId="344"/>
        </pc:sldMkLst>
        <pc:spChg chg="add">
          <ac:chgData name="Adele Brunetti" userId="ac6aeae680670239" providerId="LiveId" clId="{4493CB73-F6CA-4FD7-B9E8-1EA65C50C9D9}" dt="2022-06-22T07:56:58.299" v="37"/>
          <ac:spMkLst>
            <pc:docMk/>
            <pc:sldMk cId="1214672449" sldId="344"/>
            <ac:spMk id="7" creationId="{62D71227-A0E0-471A-962B-ABB09FCE1A7B}"/>
          </ac:spMkLst>
        </pc:spChg>
      </pc:sldChg>
      <pc:sldChg chg="addSp modNotesTx">
        <pc:chgData name="Adele Brunetti" userId="ac6aeae680670239" providerId="LiveId" clId="{4493CB73-F6CA-4FD7-B9E8-1EA65C50C9D9}" dt="2022-06-22T07:56:05.100" v="19"/>
        <pc:sldMkLst>
          <pc:docMk/>
          <pc:sldMk cId="3409661123" sldId="345"/>
        </pc:sldMkLst>
        <pc:spChg chg="add">
          <ac:chgData name="Adele Brunetti" userId="ac6aeae680670239" providerId="LiveId" clId="{4493CB73-F6CA-4FD7-B9E8-1EA65C50C9D9}" dt="2022-06-22T07:56:05.100" v="19"/>
          <ac:spMkLst>
            <pc:docMk/>
            <pc:sldMk cId="3409661123" sldId="345"/>
            <ac:spMk id="10" creationId="{1D1DD5CC-8CFA-4193-A06C-46F1B665B03D}"/>
          </ac:spMkLst>
        </pc:spChg>
      </pc:sldChg>
      <pc:sldChg chg="addSp">
        <pc:chgData name="Adele Brunetti" userId="ac6aeae680670239" providerId="LiveId" clId="{4493CB73-F6CA-4FD7-B9E8-1EA65C50C9D9}" dt="2022-06-22T07:56:07.739" v="20"/>
        <pc:sldMkLst>
          <pc:docMk/>
          <pc:sldMk cId="1251675477" sldId="346"/>
        </pc:sldMkLst>
        <pc:spChg chg="add">
          <ac:chgData name="Adele Brunetti" userId="ac6aeae680670239" providerId="LiveId" clId="{4493CB73-F6CA-4FD7-B9E8-1EA65C50C9D9}" dt="2022-06-22T07:56:07.739" v="20"/>
          <ac:spMkLst>
            <pc:docMk/>
            <pc:sldMk cId="1251675477" sldId="346"/>
            <ac:spMk id="7" creationId="{45B1CD34-A5F0-41D3-AC09-4861E89EBC08}"/>
          </ac:spMkLst>
        </pc:spChg>
      </pc:sldChg>
      <pc:sldChg chg="addSp modSp">
        <pc:chgData name="Adele Brunetti" userId="ac6aeae680670239" providerId="LiveId" clId="{4493CB73-F6CA-4FD7-B9E8-1EA65C50C9D9}" dt="2022-06-22T07:55:59.690" v="18" actId="2085"/>
        <pc:sldMkLst>
          <pc:docMk/>
          <pc:sldMk cId="3821662733" sldId="347"/>
        </pc:sldMkLst>
        <pc:spChg chg="add mod">
          <ac:chgData name="Adele Brunetti" userId="ac6aeae680670239" providerId="LiveId" clId="{4493CB73-F6CA-4FD7-B9E8-1EA65C50C9D9}" dt="2022-06-22T07:55:59.690" v="18" actId="2085"/>
          <ac:spMkLst>
            <pc:docMk/>
            <pc:sldMk cId="3821662733" sldId="347"/>
            <ac:spMk id="2" creationId="{E1B43493-376C-47A7-8E84-C2E42F394151}"/>
          </ac:spMkLst>
        </pc:spChg>
      </pc:sldChg>
      <pc:sldChg chg="addSp">
        <pc:chgData name="Adele Brunetti" userId="ac6aeae680670239" providerId="LiveId" clId="{4493CB73-F6CA-4FD7-B9E8-1EA65C50C9D9}" dt="2022-06-22T07:56:10.074" v="21"/>
        <pc:sldMkLst>
          <pc:docMk/>
          <pc:sldMk cId="3079798187" sldId="348"/>
        </pc:sldMkLst>
        <pc:spChg chg="add">
          <ac:chgData name="Adele Brunetti" userId="ac6aeae680670239" providerId="LiveId" clId="{4493CB73-F6CA-4FD7-B9E8-1EA65C50C9D9}" dt="2022-06-22T07:56:10.074" v="21"/>
          <ac:spMkLst>
            <pc:docMk/>
            <pc:sldMk cId="3079798187" sldId="348"/>
            <ac:spMk id="11" creationId="{C6CAA11D-4809-4E24-95B9-B1BD727B2226}"/>
          </ac:spMkLst>
        </pc:spChg>
      </pc:sldChg>
      <pc:sldChg chg="addSp">
        <pc:chgData name="Adele Brunetti" userId="ac6aeae680670239" providerId="LiveId" clId="{4493CB73-F6CA-4FD7-B9E8-1EA65C50C9D9}" dt="2022-06-22T07:56:14.499" v="23"/>
        <pc:sldMkLst>
          <pc:docMk/>
          <pc:sldMk cId="2065683697" sldId="349"/>
        </pc:sldMkLst>
        <pc:spChg chg="add">
          <ac:chgData name="Adele Brunetti" userId="ac6aeae680670239" providerId="LiveId" clId="{4493CB73-F6CA-4FD7-B9E8-1EA65C50C9D9}" dt="2022-06-22T07:56:14.499" v="23"/>
          <ac:spMkLst>
            <pc:docMk/>
            <pc:sldMk cId="2065683697" sldId="349"/>
            <ac:spMk id="8" creationId="{987C2BC1-6BB2-4962-A176-A914E7D502A2}"/>
          </ac:spMkLst>
        </pc:spChg>
      </pc:sldChg>
      <pc:sldChg chg="addSp">
        <pc:chgData name="Adele Brunetti" userId="ac6aeae680670239" providerId="LiveId" clId="{4493CB73-F6CA-4FD7-B9E8-1EA65C50C9D9}" dt="2022-06-22T07:56:12.379" v="22"/>
        <pc:sldMkLst>
          <pc:docMk/>
          <pc:sldMk cId="2474218528" sldId="350"/>
        </pc:sldMkLst>
        <pc:spChg chg="add">
          <ac:chgData name="Adele Brunetti" userId="ac6aeae680670239" providerId="LiveId" clId="{4493CB73-F6CA-4FD7-B9E8-1EA65C50C9D9}" dt="2022-06-22T07:56:12.379" v="22"/>
          <ac:spMkLst>
            <pc:docMk/>
            <pc:sldMk cId="2474218528" sldId="350"/>
            <ac:spMk id="7" creationId="{DEC263DF-43C8-4C57-810E-6E87CE944719}"/>
          </ac:spMkLst>
        </pc:spChg>
      </pc:sldChg>
      <pc:sldChg chg="addSp">
        <pc:chgData name="Adele Brunetti" userId="ac6aeae680670239" providerId="LiveId" clId="{4493CB73-F6CA-4FD7-B9E8-1EA65C50C9D9}" dt="2022-06-22T07:57:02.514" v="39"/>
        <pc:sldMkLst>
          <pc:docMk/>
          <pc:sldMk cId="18594572" sldId="352"/>
        </pc:sldMkLst>
        <pc:spChg chg="add">
          <ac:chgData name="Adele Brunetti" userId="ac6aeae680670239" providerId="LiveId" clId="{4493CB73-F6CA-4FD7-B9E8-1EA65C50C9D9}" dt="2022-06-22T07:57:02.514" v="39"/>
          <ac:spMkLst>
            <pc:docMk/>
            <pc:sldMk cId="18594572" sldId="352"/>
            <ac:spMk id="6" creationId="{2E6F52EE-B5CB-44B3-B34E-550F3647321C}"/>
          </ac:spMkLst>
        </pc:spChg>
      </pc:sldChg>
      <pc:sldChg chg="addSp">
        <pc:chgData name="Adele Brunetti" userId="ac6aeae680670239" providerId="LiveId" clId="{4493CB73-F6CA-4FD7-B9E8-1EA65C50C9D9}" dt="2022-06-22T07:57:04.451" v="40"/>
        <pc:sldMkLst>
          <pc:docMk/>
          <pc:sldMk cId="3955923707" sldId="353"/>
        </pc:sldMkLst>
        <pc:spChg chg="add">
          <ac:chgData name="Adele Brunetti" userId="ac6aeae680670239" providerId="LiveId" clId="{4493CB73-F6CA-4FD7-B9E8-1EA65C50C9D9}" dt="2022-06-22T07:57:04.451" v="40"/>
          <ac:spMkLst>
            <pc:docMk/>
            <pc:sldMk cId="3955923707" sldId="353"/>
            <ac:spMk id="7" creationId="{6A77DEA5-88D6-406B-8595-894D7175FB4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9CA12BAE-983C-43BB-8FAA-6BCFE3E77A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84585A33-98F8-403E-82E8-D5FA2ADFDF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238086-C8C9-467A-A6C6-9A1DDB3B7D67}" type="datetimeFigureOut">
              <a:rPr lang="it-IT" smtClean="0"/>
              <a:t>02/08/2022</a:t>
            </a:fld>
            <a:endParaRPr lang="it-IT"/>
          </a:p>
        </p:txBody>
      </p:sp>
      <p:sp>
        <p:nvSpPr>
          <p:cNvPr id="4" name="Segnaposto piè di pagina 3">
            <a:extLst>
              <a:ext uri="{FF2B5EF4-FFF2-40B4-BE49-F238E27FC236}">
                <a16:creationId xmlns:a16="http://schemas.microsoft.com/office/drawing/2014/main" id="{E74343BF-C649-4A70-951B-E0B5611869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60AFFE9D-D83F-402A-9567-B67F8E047D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0A74B5-FB9B-4827-B25F-68E3E9D12A21}" type="slidenum">
              <a:rPr lang="it-IT" smtClean="0"/>
              <a:t>‹N›</a:t>
            </a:fld>
            <a:endParaRPr lang="it-IT"/>
          </a:p>
        </p:txBody>
      </p:sp>
    </p:spTree>
    <p:extLst>
      <p:ext uri="{BB962C8B-B14F-4D97-AF65-F5344CB8AC3E}">
        <p14:creationId xmlns:p14="http://schemas.microsoft.com/office/powerpoint/2010/main" val="34514083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F2A1B-B265-4A81-866F-DCAF129381FC}" type="datetimeFigureOut">
              <a:rPr lang="it-IT" smtClean="0"/>
              <a:t>02/08/2022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9C8FAA-B92C-4080-B65C-D680138147E7}" type="slidenum">
              <a:rPr lang="it-IT" smtClean="0"/>
              <a:t>‹N›</a:t>
            </a:fld>
            <a:endParaRPr lang="it-IT"/>
          </a:p>
        </p:txBody>
      </p:sp>
    </p:spTree>
    <p:extLst>
      <p:ext uri="{BB962C8B-B14F-4D97-AF65-F5344CB8AC3E}">
        <p14:creationId xmlns:p14="http://schemas.microsoft.com/office/powerpoint/2010/main" val="38038700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99C8FAA-B92C-4080-B65C-D680138147E7}" type="slidenum">
              <a:rPr lang="it-IT" smtClean="0"/>
              <a:t>1</a:t>
            </a:fld>
            <a:endParaRPr lang="it-IT"/>
          </a:p>
        </p:txBody>
      </p:sp>
    </p:spTree>
    <p:extLst>
      <p:ext uri="{BB962C8B-B14F-4D97-AF65-F5344CB8AC3E}">
        <p14:creationId xmlns:p14="http://schemas.microsoft.com/office/powerpoint/2010/main" val="4282456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Add</a:t>
            </a:r>
            <a:r>
              <a:rPr lang="es-ES" dirty="0"/>
              <a:t> </a:t>
            </a:r>
            <a:r>
              <a:rPr lang="es-ES" dirty="0" err="1"/>
              <a:t>picture</a:t>
            </a:r>
            <a:endParaRPr lang="en-GB" dirty="0"/>
          </a:p>
        </p:txBody>
      </p:sp>
      <p:sp>
        <p:nvSpPr>
          <p:cNvPr id="4" name="Marcador de número de diapositiva 3"/>
          <p:cNvSpPr>
            <a:spLocks noGrp="1"/>
          </p:cNvSpPr>
          <p:nvPr>
            <p:ph type="sldNum" sz="quarter" idx="5"/>
          </p:nvPr>
        </p:nvSpPr>
        <p:spPr/>
        <p:txBody>
          <a:bodyPr/>
          <a:lstStyle/>
          <a:p>
            <a:fld id="{B99C8FAA-B92C-4080-B65C-D680138147E7}" type="slidenum">
              <a:rPr lang="it-IT" smtClean="0"/>
              <a:t>33</a:t>
            </a:fld>
            <a:endParaRPr lang="it-IT"/>
          </a:p>
        </p:txBody>
      </p:sp>
    </p:spTree>
    <p:extLst>
      <p:ext uri="{BB962C8B-B14F-4D97-AF65-F5344CB8AC3E}">
        <p14:creationId xmlns:p14="http://schemas.microsoft.com/office/powerpoint/2010/main" val="39680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Quality</a:t>
            </a:r>
            <a:r>
              <a:rPr lang="es-ES" dirty="0"/>
              <a:t> </a:t>
            </a:r>
            <a:r>
              <a:rPr lang="es-ES" dirty="0" err="1"/>
              <a:t>of</a:t>
            </a:r>
            <a:r>
              <a:rPr lang="es-ES" dirty="0"/>
              <a:t> logos </a:t>
            </a:r>
            <a:r>
              <a:rPr lang="es-ES" dirty="0" err="1"/>
              <a:t>very</a:t>
            </a:r>
            <a:r>
              <a:rPr lang="es-ES" dirty="0"/>
              <a:t> </a:t>
            </a:r>
            <a:r>
              <a:rPr lang="es-ES" dirty="0" err="1"/>
              <a:t>poor</a:t>
            </a:r>
            <a:r>
              <a:rPr lang="es-ES" dirty="0"/>
              <a:t>, </a:t>
            </a:r>
            <a:r>
              <a:rPr lang="es-ES" dirty="0" err="1"/>
              <a:t>it</a:t>
            </a:r>
            <a:r>
              <a:rPr lang="es-ES" dirty="0"/>
              <a:t> </a:t>
            </a:r>
            <a:r>
              <a:rPr lang="es-ES" dirty="0" err="1"/>
              <a:t>should</a:t>
            </a:r>
            <a:r>
              <a:rPr lang="es-ES" dirty="0"/>
              <a:t> be </a:t>
            </a:r>
            <a:r>
              <a:rPr lang="es-ES" dirty="0" err="1"/>
              <a:t>updated</a:t>
            </a:r>
            <a:r>
              <a:rPr lang="es-ES" dirty="0"/>
              <a:t>.</a:t>
            </a:r>
            <a:endParaRPr lang="en-GB" dirty="0"/>
          </a:p>
        </p:txBody>
      </p:sp>
      <p:sp>
        <p:nvSpPr>
          <p:cNvPr id="4" name="Marcador de número de diapositiva 3"/>
          <p:cNvSpPr>
            <a:spLocks noGrp="1"/>
          </p:cNvSpPr>
          <p:nvPr>
            <p:ph type="sldNum" sz="quarter" idx="5"/>
          </p:nvPr>
        </p:nvSpPr>
        <p:spPr/>
        <p:txBody>
          <a:bodyPr/>
          <a:lstStyle/>
          <a:p>
            <a:fld id="{B99C8FAA-B92C-4080-B65C-D680138147E7}" type="slidenum">
              <a:rPr lang="it-IT" smtClean="0"/>
              <a:t>37</a:t>
            </a:fld>
            <a:endParaRPr lang="it-IT"/>
          </a:p>
        </p:txBody>
      </p:sp>
    </p:spTree>
    <p:extLst>
      <p:ext uri="{BB962C8B-B14F-4D97-AF65-F5344CB8AC3E}">
        <p14:creationId xmlns:p14="http://schemas.microsoft.com/office/powerpoint/2010/main" val="3944888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99C8FAA-B92C-4080-B65C-D680138147E7}" type="slidenum">
              <a:rPr lang="it-IT" smtClean="0"/>
              <a:t>2</a:t>
            </a:fld>
            <a:endParaRPr lang="it-IT"/>
          </a:p>
        </p:txBody>
      </p:sp>
    </p:spTree>
    <p:extLst>
      <p:ext uri="{BB962C8B-B14F-4D97-AF65-F5344CB8AC3E}">
        <p14:creationId xmlns:p14="http://schemas.microsoft.com/office/powerpoint/2010/main" val="175905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Remove</a:t>
            </a:r>
            <a:r>
              <a:rPr lang="es-ES" dirty="0"/>
              <a:t> </a:t>
            </a:r>
            <a:r>
              <a:rPr lang="es-ES" dirty="0" err="1"/>
              <a:t>July</a:t>
            </a:r>
            <a:r>
              <a:rPr lang="es-ES" dirty="0"/>
              <a:t> 2020</a:t>
            </a:r>
            <a:endParaRPr lang="en-GB" dirty="0"/>
          </a:p>
        </p:txBody>
      </p:sp>
      <p:sp>
        <p:nvSpPr>
          <p:cNvPr id="4" name="Marcador de número de diapositiva 3"/>
          <p:cNvSpPr>
            <a:spLocks noGrp="1"/>
          </p:cNvSpPr>
          <p:nvPr>
            <p:ph type="sldNum" sz="quarter" idx="5"/>
          </p:nvPr>
        </p:nvSpPr>
        <p:spPr/>
        <p:txBody>
          <a:bodyPr/>
          <a:lstStyle/>
          <a:p>
            <a:fld id="{B99C8FAA-B92C-4080-B65C-D680138147E7}" type="slidenum">
              <a:rPr lang="it-IT" smtClean="0"/>
              <a:t>3</a:t>
            </a:fld>
            <a:endParaRPr lang="it-IT"/>
          </a:p>
        </p:txBody>
      </p:sp>
    </p:spTree>
    <p:extLst>
      <p:ext uri="{BB962C8B-B14F-4D97-AF65-F5344CB8AC3E}">
        <p14:creationId xmlns:p14="http://schemas.microsoft.com/office/powerpoint/2010/main" val="3281307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99C8FAA-B92C-4080-B65C-D680138147E7}" type="slidenum">
              <a:rPr lang="it-IT" smtClean="0"/>
              <a:t>5</a:t>
            </a:fld>
            <a:endParaRPr lang="it-IT"/>
          </a:p>
        </p:txBody>
      </p:sp>
    </p:spTree>
    <p:extLst>
      <p:ext uri="{BB962C8B-B14F-4D97-AF65-F5344CB8AC3E}">
        <p14:creationId xmlns:p14="http://schemas.microsoft.com/office/powerpoint/2010/main" val="1970986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99C8FAA-B92C-4080-B65C-D680138147E7}" type="slidenum">
              <a:rPr lang="it-IT" smtClean="0"/>
              <a:t>22</a:t>
            </a:fld>
            <a:endParaRPr lang="it-IT"/>
          </a:p>
        </p:txBody>
      </p:sp>
    </p:spTree>
    <p:extLst>
      <p:ext uri="{BB962C8B-B14F-4D97-AF65-F5344CB8AC3E}">
        <p14:creationId xmlns:p14="http://schemas.microsoft.com/office/powerpoint/2010/main" val="2785052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99C8FAA-B92C-4080-B65C-D680138147E7}" type="slidenum">
              <a:rPr lang="it-IT" smtClean="0"/>
              <a:t>23</a:t>
            </a:fld>
            <a:endParaRPr lang="it-IT"/>
          </a:p>
        </p:txBody>
      </p:sp>
    </p:spTree>
    <p:extLst>
      <p:ext uri="{BB962C8B-B14F-4D97-AF65-F5344CB8AC3E}">
        <p14:creationId xmlns:p14="http://schemas.microsoft.com/office/powerpoint/2010/main" val="1661595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Please</a:t>
            </a:r>
            <a:r>
              <a:rPr lang="es-ES" dirty="0"/>
              <a:t> </a:t>
            </a:r>
            <a:r>
              <a:rPr lang="es-ES" dirty="0" err="1"/>
              <a:t>double</a:t>
            </a:r>
            <a:r>
              <a:rPr lang="es-ES" dirty="0"/>
              <a:t> </a:t>
            </a:r>
            <a:r>
              <a:rPr lang="es-ES" dirty="0" err="1"/>
              <a:t>check</a:t>
            </a:r>
            <a:r>
              <a:rPr lang="es-ES" dirty="0"/>
              <a:t> </a:t>
            </a:r>
            <a:r>
              <a:rPr lang="es-ES" dirty="0" err="1"/>
              <a:t>if</a:t>
            </a:r>
            <a:r>
              <a:rPr lang="es-ES" dirty="0"/>
              <a:t> Imperial </a:t>
            </a:r>
            <a:r>
              <a:rPr lang="es-ES" dirty="0" err="1"/>
              <a:t>college</a:t>
            </a:r>
            <a:r>
              <a:rPr lang="es-ES" dirty="0"/>
              <a:t> and Aston </a:t>
            </a:r>
            <a:r>
              <a:rPr lang="es-ES" dirty="0" err="1"/>
              <a:t>belong</a:t>
            </a:r>
            <a:r>
              <a:rPr lang="es-ES" dirty="0"/>
              <a:t> </a:t>
            </a:r>
            <a:r>
              <a:rPr lang="es-ES" dirty="0" err="1"/>
              <a:t>to</a:t>
            </a:r>
            <a:r>
              <a:rPr lang="es-ES" dirty="0"/>
              <a:t> </a:t>
            </a:r>
            <a:r>
              <a:rPr lang="es-ES" dirty="0" err="1"/>
              <a:t>this</a:t>
            </a:r>
            <a:r>
              <a:rPr lang="es-ES" dirty="0"/>
              <a:t> SC</a:t>
            </a:r>
            <a:endParaRPr lang="en-GB" dirty="0"/>
          </a:p>
        </p:txBody>
      </p:sp>
      <p:sp>
        <p:nvSpPr>
          <p:cNvPr id="4" name="Marcador de número de diapositiva 3"/>
          <p:cNvSpPr>
            <a:spLocks noGrp="1"/>
          </p:cNvSpPr>
          <p:nvPr>
            <p:ph type="sldNum" sz="quarter" idx="5"/>
          </p:nvPr>
        </p:nvSpPr>
        <p:spPr/>
        <p:txBody>
          <a:bodyPr/>
          <a:lstStyle/>
          <a:p>
            <a:fld id="{B99C8FAA-B92C-4080-B65C-D680138147E7}" type="slidenum">
              <a:rPr lang="it-IT" smtClean="0"/>
              <a:t>26</a:t>
            </a:fld>
            <a:endParaRPr lang="it-IT"/>
          </a:p>
        </p:txBody>
      </p:sp>
    </p:spTree>
    <p:extLst>
      <p:ext uri="{BB962C8B-B14F-4D97-AF65-F5344CB8AC3E}">
        <p14:creationId xmlns:p14="http://schemas.microsoft.com/office/powerpoint/2010/main" val="2329838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Add</a:t>
            </a:r>
            <a:r>
              <a:rPr lang="es-ES" dirty="0"/>
              <a:t> </a:t>
            </a:r>
            <a:r>
              <a:rPr lang="es-ES" dirty="0" err="1"/>
              <a:t>picture</a:t>
            </a:r>
            <a:endParaRPr lang="en-GB" dirty="0"/>
          </a:p>
        </p:txBody>
      </p:sp>
      <p:sp>
        <p:nvSpPr>
          <p:cNvPr id="4" name="Marcador de número de diapositiva 3"/>
          <p:cNvSpPr>
            <a:spLocks noGrp="1"/>
          </p:cNvSpPr>
          <p:nvPr>
            <p:ph type="sldNum" sz="quarter" idx="5"/>
          </p:nvPr>
        </p:nvSpPr>
        <p:spPr/>
        <p:txBody>
          <a:bodyPr/>
          <a:lstStyle/>
          <a:p>
            <a:fld id="{B99C8FAA-B92C-4080-B65C-D680138147E7}" type="slidenum">
              <a:rPr lang="it-IT" smtClean="0"/>
              <a:t>29</a:t>
            </a:fld>
            <a:endParaRPr lang="it-IT"/>
          </a:p>
        </p:txBody>
      </p:sp>
    </p:spTree>
    <p:extLst>
      <p:ext uri="{BB962C8B-B14F-4D97-AF65-F5344CB8AC3E}">
        <p14:creationId xmlns:p14="http://schemas.microsoft.com/office/powerpoint/2010/main" val="2228947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Add</a:t>
            </a:r>
            <a:r>
              <a:rPr lang="es-ES" dirty="0"/>
              <a:t> </a:t>
            </a:r>
            <a:r>
              <a:rPr lang="es-ES" dirty="0" err="1"/>
              <a:t>picture</a:t>
            </a:r>
            <a:endParaRPr lang="en-GB" dirty="0"/>
          </a:p>
        </p:txBody>
      </p:sp>
      <p:sp>
        <p:nvSpPr>
          <p:cNvPr id="4" name="Marcador de número de diapositiva 3"/>
          <p:cNvSpPr>
            <a:spLocks noGrp="1"/>
          </p:cNvSpPr>
          <p:nvPr>
            <p:ph type="sldNum" sz="quarter" idx="5"/>
          </p:nvPr>
        </p:nvSpPr>
        <p:spPr/>
        <p:txBody>
          <a:bodyPr/>
          <a:lstStyle/>
          <a:p>
            <a:fld id="{B99C8FAA-B92C-4080-B65C-D680138147E7}" type="slidenum">
              <a:rPr lang="it-IT" smtClean="0"/>
              <a:t>32</a:t>
            </a:fld>
            <a:endParaRPr lang="it-IT"/>
          </a:p>
        </p:txBody>
      </p:sp>
    </p:spTree>
    <p:extLst>
      <p:ext uri="{BB962C8B-B14F-4D97-AF65-F5344CB8AC3E}">
        <p14:creationId xmlns:p14="http://schemas.microsoft.com/office/powerpoint/2010/main" val="39439478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96AABA-7F15-4293-97A4-DD566C79261A}"/>
              </a:ext>
            </a:extLst>
          </p:cNvPr>
          <p:cNvSpPr/>
          <p:nvPr userDrawn="1"/>
        </p:nvSpPr>
        <p:spPr>
          <a:xfrm>
            <a:off x="5227782" y="-23749"/>
            <a:ext cx="6964217" cy="6881749"/>
          </a:xfrm>
          <a:prstGeom prst="rect">
            <a:avLst/>
          </a:prstGeom>
          <a:solidFill>
            <a:srgbClr val="DFDFD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9" name="Rectangle 9">
            <a:extLst>
              <a:ext uri="{FF2B5EF4-FFF2-40B4-BE49-F238E27FC236}">
                <a16:creationId xmlns:a16="http://schemas.microsoft.com/office/drawing/2014/main" id="{B49870ED-9A47-4EEC-B50F-FA8CAD318F10}"/>
              </a:ext>
            </a:extLst>
          </p:cNvPr>
          <p:cNvSpPr/>
          <p:nvPr userDrawn="1"/>
        </p:nvSpPr>
        <p:spPr>
          <a:xfrm>
            <a:off x="5231904" y="5735638"/>
            <a:ext cx="6960096" cy="1122362"/>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2" name="Title 1">
            <a:extLst>
              <a:ext uri="{FF2B5EF4-FFF2-40B4-BE49-F238E27FC236}">
                <a16:creationId xmlns:a16="http://schemas.microsoft.com/office/drawing/2014/main" id="{AC3E3E28-BEC2-49DF-85F0-4AC14B1EE0A7}"/>
              </a:ext>
            </a:extLst>
          </p:cNvPr>
          <p:cNvSpPr>
            <a:spLocks noGrp="1"/>
          </p:cNvSpPr>
          <p:nvPr>
            <p:ph type="ctrTitle"/>
          </p:nvPr>
        </p:nvSpPr>
        <p:spPr>
          <a:xfrm>
            <a:off x="5807968" y="1122363"/>
            <a:ext cx="5760640" cy="2387600"/>
          </a:xfrm>
        </p:spPr>
        <p:txBody>
          <a:bodyPr anchor="b">
            <a:normAutofit/>
          </a:bodyPr>
          <a:lstStyle>
            <a:lvl1pPr algn="l">
              <a:defRPr sz="3600">
                <a:solidFill>
                  <a:srgbClr val="4684C5"/>
                </a:solidFill>
              </a:defRPr>
            </a:lvl1pPr>
          </a:lstStyle>
          <a:p>
            <a:r>
              <a:rPr lang="en-US" dirty="0"/>
              <a:t>Click to edit Master title style</a:t>
            </a:r>
            <a:endParaRPr lang="it-IT" dirty="0"/>
          </a:p>
        </p:txBody>
      </p:sp>
      <p:sp>
        <p:nvSpPr>
          <p:cNvPr id="3" name="Subtitle 2">
            <a:extLst>
              <a:ext uri="{FF2B5EF4-FFF2-40B4-BE49-F238E27FC236}">
                <a16:creationId xmlns:a16="http://schemas.microsoft.com/office/drawing/2014/main" id="{251074E0-A2EC-486A-B74A-BD61D155E9A1}"/>
              </a:ext>
            </a:extLst>
          </p:cNvPr>
          <p:cNvSpPr>
            <a:spLocks noGrp="1"/>
          </p:cNvSpPr>
          <p:nvPr>
            <p:ph type="subTitle" idx="1"/>
          </p:nvPr>
        </p:nvSpPr>
        <p:spPr>
          <a:xfrm>
            <a:off x="5807968" y="3933056"/>
            <a:ext cx="5760640" cy="1224136"/>
          </a:xfrm>
        </p:spPr>
        <p:txBody>
          <a:bodyPr>
            <a:normAutofit/>
          </a:bodyPr>
          <a:lstStyle>
            <a:lvl1pPr marL="0" indent="0" algn="l">
              <a:buNone/>
              <a:defRPr sz="2400" cap="small" baseline="0">
                <a:solidFill>
                  <a:srgbClr val="9A9D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it-IT" dirty="0"/>
          </a:p>
        </p:txBody>
      </p:sp>
      <p:sp>
        <p:nvSpPr>
          <p:cNvPr id="12" name="Subtitle 2">
            <a:extLst>
              <a:ext uri="{FF2B5EF4-FFF2-40B4-BE49-F238E27FC236}">
                <a16:creationId xmlns:a16="http://schemas.microsoft.com/office/drawing/2014/main" id="{6AEC8693-4842-4856-8ECD-1BAD5C7668AB}"/>
              </a:ext>
            </a:extLst>
          </p:cNvPr>
          <p:cNvSpPr txBox="1">
            <a:spLocks/>
          </p:cNvSpPr>
          <p:nvPr userDrawn="1"/>
        </p:nvSpPr>
        <p:spPr>
          <a:xfrm>
            <a:off x="6784045" y="6002478"/>
            <a:ext cx="3695282" cy="6742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05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050" dirty="0">
              <a:solidFill>
                <a:srgbClr val="9A9DA0"/>
              </a:solidFill>
              <a:latin typeface="Verdana" panose="020B0604030504040204" pitchFamily="34" charset="0"/>
            </a:endParaRPr>
          </a:p>
        </p:txBody>
      </p:sp>
      <p:pic>
        <p:nvPicPr>
          <p:cNvPr id="11" name="Immagine 10">
            <a:extLst>
              <a:ext uri="{FF2B5EF4-FFF2-40B4-BE49-F238E27FC236}">
                <a16:creationId xmlns:a16="http://schemas.microsoft.com/office/drawing/2014/main" id="{00E48A25-0728-454A-AC9F-84B0AC60F94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807968" y="6021841"/>
            <a:ext cx="907326" cy="604723"/>
          </a:xfrm>
          <a:prstGeom prst="rect">
            <a:avLst/>
          </a:prstGeom>
        </p:spPr>
      </p:pic>
      <p:pic>
        <p:nvPicPr>
          <p:cNvPr id="7" name="Immagine 6">
            <a:extLst>
              <a:ext uri="{FF2B5EF4-FFF2-40B4-BE49-F238E27FC236}">
                <a16:creationId xmlns:a16="http://schemas.microsoft.com/office/drawing/2014/main" id="{2458BF83-190B-FD44-A94F-7CCA910A739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5225721" cy="6858000"/>
          </a:xfrm>
          <a:prstGeom prst="rect">
            <a:avLst/>
          </a:prstGeom>
        </p:spPr>
      </p:pic>
    </p:spTree>
    <p:extLst>
      <p:ext uri="{BB962C8B-B14F-4D97-AF65-F5344CB8AC3E}">
        <p14:creationId xmlns:p14="http://schemas.microsoft.com/office/powerpoint/2010/main" val="3564063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rgbClr val="4684C5"/>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D42DC87-CE54-2E47-9730-D3CB76BEDB6E}"/>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a:off x="200401" y="0"/>
            <a:ext cx="5607567" cy="6859824"/>
          </a:xfrm>
          <a:prstGeom prst="rect">
            <a:avLst/>
          </a:prstGeom>
        </p:spPr>
      </p:pic>
      <p:sp>
        <p:nvSpPr>
          <p:cNvPr id="2" name="Title 1">
            <a:extLst>
              <a:ext uri="{FF2B5EF4-FFF2-40B4-BE49-F238E27FC236}">
                <a16:creationId xmlns:a16="http://schemas.microsoft.com/office/drawing/2014/main" id="{1720B0AE-4D32-4960-857D-CB8F8C270DCB}"/>
              </a:ext>
            </a:extLst>
          </p:cNvPr>
          <p:cNvSpPr>
            <a:spLocks noGrp="1"/>
          </p:cNvSpPr>
          <p:nvPr>
            <p:ph type="title"/>
          </p:nvPr>
        </p:nvSpPr>
        <p:spPr>
          <a:xfrm>
            <a:off x="831850" y="1709738"/>
            <a:ext cx="10515600" cy="2852737"/>
          </a:xfrm>
        </p:spPr>
        <p:txBody>
          <a:bodyPr anchor="b"/>
          <a:lstStyle>
            <a:lvl1pPr algn="ctr">
              <a:defRPr sz="6000">
                <a:solidFill>
                  <a:schemeClr val="bg1"/>
                </a:solidFill>
              </a:defRPr>
            </a:lvl1pPr>
          </a:lstStyle>
          <a:p>
            <a:r>
              <a:rPr lang="en-US" dirty="0"/>
              <a:t>Click to edit Master title style</a:t>
            </a:r>
            <a:endParaRPr lang="it-IT" dirty="0"/>
          </a:p>
        </p:txBody>
      </p:sp>
      <p:sp>
        <p:nvSpPr>
          <p:cNvPr id="3" name="Text Placeholder 2">
            <a:extLst>
              <a:ext uri="{FF2B5EF4-FFF2-40B4-BE49-F238E27FC236}">
                <a16:creationId xmlns:a16="http://schemas.microsoft.com/office/drawing/2014/main" id="{39C74A34-EC36-4294-97B6-2ED004DD7BE3}"/>
              </a:ext>
            </a:extLst>
          </p:cNvPr>
          <p:cNvSpPr>
            <a:spLocks noGrp="1"/>
          </p:cNvSpPr>
          <p:nvPr>
            <p:ph type="body" idx="1"/>
          </p:nvPr>
        </p:nvSpPr>
        <p:spPr>
          <a:xfrm>
            <a:off x="831850" y="4589463"/>
            <a:ext cx="10515600" cy="1143793"/>
          </a:xfrm>
        </p:spPr>
        <p:txBody>
          <a:bodyPr/>
          <a:lstStyle>
            <a:lvl1pPr marL="0" indent="0" algn="ctr">
              <a:buNone/>
              <a:defRPr sz="2400" cap="sm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Rectangle 5">
            <a:extLst>
              <a:ext uri="{FF2B5EF4-FFF2-40B4-BE49-F238E27FC236}">
                <a16:creationId xmlns:a16="http://schemas.microsoft.com/office/drawing/2014/main" id="{E7878417-BC51-4AD6-869C-711F1F721191}"/>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13" name="Segnaposto numero diapositiva 5">
            <a:extLst>
              <a:ext uri="{FF2B5EF4-FFF2-40B4-BE49-F238E27FC236}">
                <a16:creationId xmlns:a16="http://schemas.microsoft.com/office/drawing/2014/main" id="{28A3E9A0-9FF0-412D-AEB3-3D623AC407DC}"/>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14" name="Subtitle 2">
            <a:extLst>
              <a:ext uri="{FF2B5EF4-FFF2-40B4-BE49-F238E27FC236}">
                <a16:creationId xmlns:a16="http://schemas.microsoft.com/office/drawing/2014/main" id="{609F785C-272F-4BF0-AB65-86D2447A7CA5}"/>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pic>
        <p:nvPicPr>
          <p:cNvPr id="18" name="Immagine 17">
            <a:extLst>
              <a:ext uri="{FF2B5EF4-FFF2-40B4-BE49-F238E27FC236}">
                <a16:creationId xmlns:a16="http://schemas.microsoft.com/office/drawing/2014/main" id="{669CF45A-448F-41AB-932E-1BC87C090A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4" name="Subtitle 2">
            <a:extLst>
              <a:ext uri="{FF2B5EF4-FFF2-40B4-BE49-F238E27FC236}">
                <a16:creationId xmlns:a16="http://schemas.microsoft.com/office/drawing/2014/main" id="{BDFF1473-8F72-4334-9427-E88B82F79F2F}"/>
              </a:ext>
            </a:extLst>
          </p:cNvPr>
          <p:cNvSpPr txBox="1">
            <a:spLocks/>
          </p:cNvSpPr>
          <p:nvPr userDrawn="1"/>
        </p:nvSpPr>
        <p:spPr>
          <a:xfrm>
            <a:off x="4335772" y="6322202"/>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spTree>
    <p:extLst>
      <p:ext uri="{BB962C8B-B14F-4D97-AF65-F5344CB8AC3E}">
        <p14:creationId xmlns:p14="http://schemas.microsoft.com/office/powerpoint/2010/main" val="2318433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94AB314F-6F86-C141-85BD-293A19E91B89}"/>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14" name="Segnaposto numero diapositiva 5">
            <a:extLst>
              <a:ext uri="{FF2B5EF4-FFF2-40B4-BE49-F238E27FC236}">
                <a16:creationId xmlns:a16="http://schemas.microsoft.com/office/drawing/2014/main" id="{7A6D8129-23C4-FC49-86D5-11AFED95BD8F}"/>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15" name="Subtitle 2">
            <a:extLst>
              <a:ext uri="{FF2B5EF4-FFF2-40B4-BE49-F238E27FC236}">
                <a16:creationId xmlns:a16="http://schemas.microsoft.com/office/drawing/2014/main" id="{B250C405-1D5D-4F40-B714-42C4475BDE00}"/>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pic>
        <p:nvPicPr>
          <p:cNvPr id="16" name="Immagine 15">
            <a:extLst>
              <a:ext uri="{FF2B5EF4-FFF2-40B4-BE49-F238E27FC236}">
                <a16:creationId xmlns:a16="http://schemas.microsoft.com/office/drawing/2014/main" id="{AD4451AD-F003-E941-BF2D-857CFB424D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17" name="Subtitle 2">
            <a:extLst>
              <a:ext uri="{FF2B5EF4-FFF2-40B4-BE49-F238E27FC236}">
                <a16:creationId xmlns:a16="http://schemas.microsoft.com/office/drawing/2014/main" id="{DB5C7045-F9B9-BB42-9117-3C0C97785F07}"/>
              </a:ext>
            </a:extLst>
          </p:cNvPr>
          <p:cNvSpPr txBox="1">
            <a:spLocks/>
          </p:cNvSpPr>
          <p:nvPr userDrawn="1"/>
        </p:nvSpPr>
        <p:spPr>
          <a:xfrm>
            <a:off x="4335772" y="6322202"/>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sp>
        <p:nvSpPr>
          <p:cNvPr id="11" name="Rettangolo 10">
            <a:extLst>
              <a:ext uri="{FF2B5EF4-FFF2-40B4-BE49-F238E27FC236}">
                <a16:creationId xmlns:a16="http://schemas.microsoft.com/office/drawing/2014/main" id="{FFA15D83-0B62-504D-9CDE-8613948738C1}"/>
              </a:ext>
            </a:extLst>
          </p:cNvPr>
          <p:cNvSpPr/>
          <p:nvPr userDrawn="1"/>
        </p:nvSpPr>
        <p:spPr>
          <a:xfrm>
            <a:off x="0" y="4252532"/>
            <a:ext cx="12192000" cy="1912772"/>
          </a:xfrm>
          <a:prstGeom prst="rect">
            <a:avLst/>
          </a:prstGeom>
          <a:solidFill>
            <a:srgbClr val="46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itolo 1">
            <a:extLst>
              <a:ext uri="{FF2B5EF4-FFF2-40B4-BE49-F238E27FC236}">
                <a16:creationId xmlns:a16="http://schemas.microsoft.com/office/drawing/2014/main" id="{960A5B16-B808-1D4F-856D-C505003AFA5B}"/>
              </a:ext>
            </a:extLst>
          </p:cNvPr>
          <p:cNvSpPr>
            <a:spLocks noGrp="1"/>
          </p:cNvSpPr>
          <p:nvPr>
            <p:ph type="title" hasCustomPrompt="1"/>
          </p:nvPr>
        </p:nvSpPr>
        <p:spPr>
          <a:xfrm>
            <a:off x="609601" y="4293096"/>
            <a:ext cx="10923638" cy="1070175"/>
          </a:xfrm>
        </p:spPr>
        <p:txBody>
          <a:bodyPr vert="horz" lIns="91440" tIns="45720" rIns="91440" bIns="45720" rtlCol="0" anchor="b">
            <a:normAutofit/>
          </a:bodyPr>
          <a:lstStyle>
            <a:lvl1pPr algn="l">
              <a:defRPr lang="en-US" sz="3600" smtClean="0">
                <a:solidFill>
                  <a:schemeClr val="bg1"/>
                </a:solidFill>
              </a:defRPr>
            </a:lvl1pPr>
          </a:lstStyle>
          <a:p>
            <a:pPr algn="l"/>
            <a:r>
              <a:rPr lang="en-US" sz="3200" dirty="0"/>
              <a:t>Click to edit Master title style</a:t>
            </a:r>
            <a:endParaRPr lang="en-US" kern="1200" dirty="0">
              <a:solidFill>
                <a:schemeClr val="tx1"/>
              </a:solidFill>
              <a:latin typeface="+mj-lt"/>
              <a:ea typeface="+mj-ea"/>
              <a:cs typeface="+mj-cs"/>
            </a:endParaRPr>
          </a:p>
        </p:txBody>
      </p:sp>
      <p:sp>
        <p:nvSpPr>
          <p:cNvPr id="18" name="Segnaposto testo 2">
            <a:extLst>
              <a:ext uri="{FF2B5EF4-FFF2-40B4-BE49-F238E27FC236}">
                <a16:creationId xmlns:a16="http://schemas.microsoft.com/office/drawing/2014/main" id="{857D25AC-8D63-474D-A814-46FA53B126C0}"/>
              </a:ext>
            </a:extLst>
          </p:cNvPr>
          <p:cNvSpPr>
            <a:spLocks noGrp="1"/>
          </p:cNvSpPr>
          <p:nvPr>
            <p:ph type="body" idx="1" hasCustomPrompt="1"/>
          </p:nvPr>
        </p:nvSpPr>
        <p:spPr>
          <a:xfrm>
            <a:off x="609600" y="5527249"/>
            <a:ext cx="10923638" cy="521109"/>
          </a:xfrm>
        </p:spPr>
        <p:txBody>
          <a:bodyPr vert="horz" lIns="91440" tIns="45720" rIns="91440" bIns="45720" rtlCol="0">
            <a:normAutofit/>
          </a:bodyPr>
          <a:lstStyle>
            <a:lvl1pPr marL="0" indent="0">
              <a:buNone/>
              <a:defRPr sz="1800">
                <a:solidFill>
                  <a:schemeClr val="tx1">
                    <a:lumMod val="85000"/>
                    <a:lumOff val="15000"/>
                  </a:schemeClr>
                </a:solidFill>
              </a:defRPr>
            </a:lvl1pPr>
          </a:lstStyle>
          <a:p>
            <a:pPr lvl="0"/>
            <a:r>
              <a:rPr lang="en-US" dirty="0"/>
              <a:t>EDIT MASTER TEXT STYLES</a:t>
            </a:r>
          </a:p>
        </p:txBody>
      </p:sp>
      <p:pic>
        <p:nvPicPr>
          <p:cNvPr id="20" name="Immagine 19">
            <a:extLst>
              <a:ext uri="{FF2B5EF4-FFF2-40B4-BE49-F238E27FC236}">
                <a16:creationId xmlns:a16="http://schemas.microsoft.com/office/drawing/2014/main" id="{CF3FDDD6-2EBA-804A-9C3A-C6FDD0C136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91945" y="-3302"/>
            <a:ext cx="6600056" cy="4255833"/>
          </a:xfrm>
          <a:prstGeom prst="rect">
            <a:avLst/>
          </a:prstGeom>
        </p:spPr>
      </p:pic>
      <p:pic>
        <p:nvPicPr>
          <p:cNvPr id="19" name="Immagine 18">
            <a:extLst>
              <a:ext uri="{FF2B5EF4-FFF2-40B4-BE49-F238E27FC236}">
                <a16:creationId xmlns:a16="http://schemas.microsoft.com/office/drawing/2014/main" id="{749C1EBD-E520-EA4A-8D14-EBB0A353BBD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0" y="-3301"/>
            <a:ext cx="6095980" cy="4261637"/>
          </a:xfrm>
          <a:prstGeom prst="rect">
            <a:avLst/>
          </a:prstGeom>
        </p:spPr>
      </p:pic>
    </p:spTree>
    <p:extLst>
      <p:ext uri="{BB962C8B-B14F-4D97-AF65-F5344CB8AC3E}">
        <p14:creationId xmlns:p14="http://schemas.microsoft.com/office/powerpoint/2010/main" val="3025136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20" name="Rectangle 5">
            <a:extLst>
              <a:ext uri="{FF2B5EF4-FFF2-40B4-BE49-F238E27FC236}">
                <a16:creationId xmlns:a16="http://schemas.microsoft.com/office/drawing/2014/main" id="{62DB0ABD-145B-9E44-AA08-45445AD86705}"/>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21" name="Subtitle 2">
            <a:extLst>
              <a:ext uri="{FF2B5EF4-FFF2-40B4-BE49-F238E27FC236}">
                <a16:creationId xmlns:a16="http://schemas.microsoft.com/office/drawing/2014/main" id="{949D704D-851D-3644-957C-4CDC5845BB6E}"/>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sp>
        <p:nvSpPr>
          <p:cNvPr id="22" name="Subtitle 2">
            <a:extLst>
              <a:ext uri="{FF2B5EF4-FFF2-40B4-BE49-F238E27FC236}">
                <a16:creationId xmlns:a16="http://schemas.microsoft.com/office/drawing/2014/main" id="{4A11F5D9-461F-5D41-A6F3-9F227159D8C4}"/>
              </a:ext>
            </a:extLst>
          </p:cNvPr>
          <p:cNvSpPr txBox="1">
            <a:spLocks/>
          </p:cNvSpPr>
          <p:nvPr userDrawn="1"/>
        </p:nvSpPr>
        <p:spPr>
          <a:xfrm>
            <a:off x="4335772" y="6322202"/>
            <a:ext cx="5144603" cy="4594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US" sz="100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000">
              <a:solidFill>
                <a:srgbClr val="9A9DA0"/>
              </a:solidFill>
              <a:latin typeface="Verdana" panose="020B0604030504040204" pitchFamily="34" charset="0"/>
            </a:endParaRPr>
          </a:p>
        </p:txBody>
      </p:sp>
      <p:pic>
        <p:nvPicPr>
          <p:cNvPr id="23" name="Immagine 22">
            <a:extLst>
              <a:ext uri="{FF2B5EF4-FFF2-40B4-BE49-F238E27FC236}">
                <a16:creationId xmlns:a16="http://schemas.microsoft.com/office/drawing/2014/main" id="{51EBDFA8-5A4B-7D4E-AA25-0D52A68706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13" name="Segnaposto numero diapositiva 5">
            <a:extLst>
              <a:ext uri="{FF2B5EF4-FFF2-40B4-BE49-F238E27FC236}">
                <a16:creationId xmlns:a16="http://schemas.microsoft.com/office/drawing/2014/main" id="{28A3E9A0-9FF0-412D-AEB3-3D623AC407DC}"/>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15" name="Titolo 1">
            <a:extLst>
              <a:ext uri="{FF2B5EF4-FFF2-40B4-BE49-F238E27FC236}">
                <a16:creationId xmlns:a16="http://schemas.microsoft.com/office/drawing/2014/main" id="{F1C94B49-BE59-3147-A029-39918DA6CD18}"/>
              </a:ext>
            </a:extLst>
          </p:cNvPr>
          <p:cNvSpPr>
            <a:spLocks noGrp="1"/>
          </p:cNvSpPr>
          <p:nvPr>
            <p:ph type="title"/>
          </p:nvPr>
        </p:nvSpPr>
        <p:spPr>
          <a:xfrm>
            <a:off x="1036684" y="1152144"/>
            <a:ext cx="3888999" cy="3072393"/>
          </a:xfrm>
        </p:spPr>
        <p:txBody>
          <a:bodyPr vert="horz" lIns="91440" tIns="45720" rIns="91440" bIns="45720" rtlCol="0" anchor="b">
            <a:normAutofit/>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algn="l"/>
            <a:r>
              <a:rPr lang="en-US" sz="5600" dirty="0">
                <a:latin typeface="+mj-lt"/>
                <a:ea typeface="+mj-ea"/>
                <a:cs typeface="+mj-cs"/>
              </a:rPr>
              <a:t>Example TOPIC 3</a:t>
            </a:r>
          </a:p>
        </p:txBody>
      </p:sp>
      <p:sp>
        <p:nvSpPr>
          <p:cNvPr id="16" name="Segnaposto testo 2">
            <a:extLst>
              <a:ext uri="{FF2B5EF4-FFF2-40B4-BE49-F238E27FC236}">
                <a16:creationId xmlns:a16="http://schemas.microsoft.com/office/drawing/2014/main" id="{F1CD2077-8FDA-834C-924C-6CC8511A6A6B}"/>
              </a:ext>
            </a:extLst>
          </p:cNvPr>
          <p:cNvSpPr>
            <a:spLocks noGrp="1"/>
          </p:cNvSpPr>
          <p:nvPr>
            <p:ph type="body" idx="1" hasCustomPrompt="1"/>
          </p:nvPr>
        </p:nvSpPr>
        <p:spPr>
          <a:xfrm>
            <a:off x="1036684" y="4462272"/>
            <a:ext cx="3953501" cy="1272831"/>
          </a:xfrm>
        </p:spPr>
        <p:txBody>
          <a:bodyPr vert="horz" lIns="91440" tIns="45720" rIns="91440" bIns="45720" rtlCol="0" anchor="t">
            <a:normAutofit/>
          </a:bodyPr>
          <a:lstStyle>
            <a:lvl1pPr marL="0" indent="0">
              <a:buNone/>
              <a:defRPr sz="2000"/>
            </a:lvl1pPr>
          </a:lstStyle>
          <a:p>
            <a:pPr lvl="0"/>
            <a:r>
              <a:rPr lang="en-US" dirty="0"/>
              <a:t>EDIT MASTER TEXT STYLES</a:t>
            </a:r>
          </a:p>
        </p:txBody>
      </p:sp>
      <p:pic>
        <p:nvPicPr>
          <p:cNvPr id="17" name="Immagine 16" descr="Immagine che contiene sedendo, parcheggiato, lavello, aeroplano&#10;&#10;Descrizione generata automaticamente">
            <a:extLst>
              <a:ext uri="{FF2B5EF4-FFF2-40B4-BE49-F238E27FC236}">
                <a16:creationId xmlns:a16="http://schemas.microsoft.com/office/drawing/2014/main" id="{53027730-1CB8-714A-A6CF-269F115ED0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09008" y="1395149"/>
            <a:ext cx="6428067" cy="1603090"/>
          </a:xfrm>
          <a:prstGeom prst="rect">
            <a:avLst/>
          </a:prstGeom>
        </p:spPr>
      </p:pic>
      <p:pic>
        <p:nvPicPr>
          <p:cNvPr id="19" name="Immagine 18" descr="Immagine che contiene interni, lavello, specchio, tazza&#10;&#10;Descrizione generata automaticamente">
            <a:extLst>
              <a:ext uri="{FF2B5EF4-FFF2-40B4-BE49-F238E27FC236}">
                <a16:creationId xmlns:a16="http://schemas.microsoft.com/office/drawing/2014/main" id="{6E4990AA-EE7C-2748-9642-661709783F00}"/>
              </a:ext>
            </a:extLst>
          </p:cNvPr>
          <p:cNvPicPr>
            <a:picLocks/>
          </p:cNvPicPr>
          <p:nvPr userDrawn="1"/>
        </p:nvPicPr>
        <p:blipFill rotWithShape="1">
          <a:blip r:embed="rId4" cstate="screen">
            <a:extLst>
              <a:ext uri="{28A0092B-C50C-407E-A947-70E740481C1C}">
                <a14:useLocalDpi xmlns:a14="http://schemas.microsoft.com/office/drawing/2010/main"/>
              </a:ext>
            </a:extLst>
          </a:blip>
          <a:srcRect r="-2" b="-2"/>
          <a:stretch/>
        </p:blipFill>
        <p:spPr>
          <a:xfrm>
            <a:off x="5509008" y="3380403"/>
            <a:ext cx="6428068" cy="1602000"/>
          </a:xfrm>
          <a:prstGeom prst="rect">
            <a:avLst/>
          </a:prstGeom>
        </p:spPr>
      </p:pic>
      <p:sp>
        <p:nvSpPr>
          <p:cNvPr id="8" name="Rettangolo 7">
            <a:extLst>
              <a:ext uri="{FF2B5EF4-FFF2-40B4-BE49-F238E27FC236}">
                <a16:creationId xmlns:a16="http://schemas.microsoft.com/office/drawing/2014/main" id="{DE4AADE0-AF8C-0E40-813B-6FDA9FB3EB1F}"/>
              </a:ext>
            </a:extLst>
          </p:cNvPr>
          <p:cNvSpPr/>
          <p:nvPr userDrawn="1"/>
        </p:nvSpPr>
        <p:spPr>
          <a:xfrm>
            <a:off x="0" y="2981740"/>
            <a:ext cx="407368" cy="3180590"/>
          </a:xfrm>
          <a:prstGeom prst="rect">
            <a:avLst/>
          </a:prstGeom>
          <a:solidFill>
            <a:srgbClr val="46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AFB08F08-6290-064E-9172-C016BF41BF13}"/>
              </a:ext>
            </a:extLst>
          </p:cNvPr>
          <p:cNvSpPr/>
          <p:nvPr userDrawn="1"/>
        </p:nvSpPr>
        <p:spPr>
          <a:xfrm>
            <a:off x="0" y="1"/>
            <a:ext cx="407368" cy="3180590"/>
          </a:xfrm>
          <a:prstGeom prst="rect">
            <a:avLst/>
          </a:prstGeom>
          <a:solidFill>
            <a:srgbClr val="B6D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92709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5EEA260-E0C0-7D4C-81AD-85A3F0D19C22}"/>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8" name="Segnaposto numero diapositiva 5">
            <a:extLst>
              <a:ext uri="{FF2B5EF4-FFF2-40B4-BE49-F238E27FC236}">
                <a16:creationId xmlns:a16="http://schemas.microsoft.com/office/drawing/2014/main" id="{8B4E7D40-8AB0-BB49-AAA5-AAB44A9A5A3E}"/>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9" name="Subtitle 2">
            <a:extLst>
              <a:ext uri="{FF2B5EF4-FFF2-40B4-BE49-F238E27FC236}">
                <a16:creationId xmlns:a16="http://schemas.microsoft.com/office/drawing/2014/main" id="{2388CD21-F554-ED49-BA13-BEAF3AFC5665}"/>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pic>
        <p:nvPicPr>
          <p:cNvPr id="10" name="Immagine 9">
            <a:extLst>
              <a:ext uri="{FF2B5EF4-FFF2-40B4-BE49-F238E27FC236}">
                <a16:creationId xmlns:a16="http://schemas.microsoft.com/office/drawing/2014/main" id="{3B21864F-D38F-0944-B777-5F457B3666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11" name="Subtitle 2">
            <a:extLst>
              <a:ext uri="{FF2B5EF4-FFF2-40B4-BE49-F238E27FC236}">
                <a16:creationId xmlns:a16="http://schemas.microsoft.com/office/drawing/2014/main" id="{A6BEB568-3D69-0042-9D69-0D000A12450A}"/>
              </a:ext>
            </a:extLst>
          </p:cNvPr>
          <p:cNvSpPr txBox="1">
            <a:spLocks/>
          </p:cNvSpPr>
          <p:nvPr userDrawn="1"/>
        </p:nvSpPr>
        <p:spPr>
          <a:xfrm>
            <a:off x="4335772" y="6322202"/>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sp>
        <p:nvSpPr>
          <p:cNvPr id="12" name="Titolo 1">
            <a:extLst>
              <a:ext uri="{FF2B5EF4-FFF2-40B4-BE49-F238E27FC236}">
                <a16:creationId xmlns:a16="http://schemas.microsoft.com/office/drawing/2014/main" id="{BB9D6E80-2EF3-9F44-A8FC-C98329318809}"/>
              </a:ext>
            </a:extLst>
          </p:cNvPr>
          <p:cNvSpPr>
            <a:spLocks noGrp="1"/>
          </p:cNvSpPr>
          <p:nvPr>
            <p:ph type="title"/>
          </p:nvPr>
        </p:nvSpPr>
        <p:spPr>
          <a:xfrm>
            <a:off x="1036684" y="1152144"/>
            <a:ext cx="3888999" cy="3072393"/>
          </a:xfrm>
        </p:spPr>
        <p:txBody>
          <a:bodyPr vert="horz" lIns="91440" tIns="45720" rIns="91440" bIns="45720" rtlCol="0" anchor="b">
            <a:normAutofit/>
          </a:bodyPr>
          <a:lstStyle/>
          <a:p>
            <a:pPr algn="l"/>
            <a:r>
              <a:rPr lang="en-US" sz="5600" dirty="0">
                <a:latin typeface="+mj-lt"/>
                <a:ea typeface="+mj-ea"/>
                <a:cs typeface="+mj-cs"/>
              </a:rPr>
              <a:t>Example TOPIC 3</a:t>
            </a:r>
          </a:p>
        </p:txBody>
      </p:sp>
      <p:sp>
        <p:nvSpPr>
          <p:cNvPr id="13" name="Segnaposto testo 2">
            <a:extLst>
              <a:ext uri="{FF2B5EF4-FFF2-40B4-BE49-F238E27FC236}">
                <a16:creationId xmlns:a16="http://schemas.microsoft.com/office/drawing/2014/main" id="{D32FC265-B96D-EB48-9BCD-E9DB86E2CDA4}"/>
              </a:ext>
            </a:extLst>
          </p:cNvPr>
          <p:cNvSpPr>
            <a:spLocks noGrp="1"/>
          </p:cNvSpPr>
          <p:nvPr>
            <p:ph type="body" idx="1" hasCustomPrompt="1"/>
          </p:nvPr>
        </p:nvSpPr>
        <p:spPr>
          <a:xfrm>
            <a:off x="1036684" y="4462272"/>
            <a:ext cx="3953501" cy="1272831"/>
          </a:xfrm>
        </p:spPr>
        <p:txBody>
          <a:bodyPr vert="horz" lIns="91440" tIns="45720" rIns="91440" bIns="45720" rtlCol="0" anchor="t">
            <a:normAutofit/>
          </a:bodyPr>
          <a:lstStyle>
            <a:lvl1pPr marL="0" indent="0">
              <a:buNone/>
              <a:defRPr sz="2000"/>
            </a:lvl1pPr>
          </a:lstStyle>
          <a:p>
            <a:pPr lvl="0"/>
            <a:r>
              <a:rPr lang="en-US" dirty="0"/>
              <a:t>EDIT MASTER TEXT STYLES</a:t>
            </a:r>
          </a:p>
        </p:txBody>
      </p:sp>
      <p:pic>
        <p:nvPicPr>
          <p:cNvPr id="16" name="Immagine 15">
            <a:extLst>
              <a:ext uri="{FF2B5EF4-FFF2-40B4-BE49-F238E27FC236}">
                <a16:creationId xmlns:a16="http://schemas.microsoft.com/office/drawing/2014/main" id="{F9BF01B9-00D8-644A-AFED-3BD800454DC7}"/>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5509008" y="1412776"/>
            <a:ext cx="6428067" cy="1602000"/>
          </a:xfrm>
          <a:prstGeom prst="rect">
            <a:avLst/>
          </a:prstGeom>
        </p:spPr>
      </p:pic>
      <p:pic>
        <p:nvPicPr>
          <p:cNvPr id="17" name="Immagine 16">
            <a:extLst>
              <a:ext uri="{FF2B5EF4-FFF2-40B4-BE49-F238E27FC236}">
                <a16:creationId xmlns:a16="http://schemas.microsoft.com/office/drawing/2014/main" id="{E16F82E3-E130-ED42-9987-5524C068D2B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509008" y="3411176"/>
            <a:ext cx="6428067" cy="1602000"/>
          </a:xfrm>
          <a:prstGeom prst="rect">
            <a:avLst/>
          </a:prstGeom>
        </p:spPr>
      </p:pic>
      <p:sp>
        <p:nvSpPr>
          <p:cNvPr id="18" name="Rettangolo 17">
            <a:extLst>
              <a:ext uri="{FF2B5EF4-FFF2-40B4-BE49-F238E27FC236}">
                <a16:creationId xmlns:a16="http://schemas.microsoft.com/office/drawing/2014/main" id="{FF6270C7-70B7-1047-AAB6-8E0B168F2B1A}"/>
              </a:ext>
            </a:extLst>
          </p:cNvPr>
          <p:cNvSpPr/>
          <p:nvPr userDrawn="1"/>
        </p:nvSpPr>
        <p:spPr>
          <a:xfrm>
            <a:off x="0" y="2981740"/>
            <a:ext cx="407368" cy="3180590"/>
          </a:xfrm>
          <a:prstGeom prst="rect">
            <a:avLst/>
          </a:prstGeom>
          <a:solidFill>
            <a:srgbClr val="46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0D8352D3-A492-784E-A761-F9CB9084B7EB}"/>
              </a:ext>
            </a:extLst>
          </p:cNvPr>
          <p:cNvSpPr/>
          <p:nvPr userDrawn="1"/>
        </p:nvSpPr>
        <p:spPr>
          <a:xfrm>
            <a:off x="0" y="1"/>
            <a:ext cx="407368" cy="3180590"/>
          </a:xfrm>
          <a:prstGeom prst="rect">
            <a:avLst/>
          </a:prstGeom>
          <a:solidFill>
            <a:srgbClr val="B6D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78293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B6D141"/>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9831D653-90F4-7F40-AC2F-88C3538666EE}"/>
              </a:ext>
            </a:extLst>
          </p:cNvPr>
          <p:cNvSpPr/>
          <p:nvPr userDrawn="1"/>
        </p:nvSpPr>
        <p:spPr>
          <a:xfrm>
            <a:off x="0" y="0"/>
            <a:ext cx="12192000" cy="6858000"/>
          </a:xfrm>
          <a:prstGeom prst="rect">
            <a:avLst/>
          </a:prstGeom>
          <a:solidFill>
            <a:srgbClr val="A1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a:extLst>
              <a:ext uri="{FF2B5EF4-FFF2-40B4-BE49-F238E27FC236}">
                <a16:creationId xmlns:a16="http://schemas.microsoft.com/office/drawing/2014/main" id="{1720B0AE-4D32-4960-857D-CB8F8C270DCB}"/>
              </a:ext>
            </a:extLst>
          </p:cNvPr>
          <p:cNvSpPr>
            <a:spLocks noGrp="1"/>
          </p:cNvSpPr>
          <p:nvPr>
            <p:ph type="title"/>
          </p:nvPr>
        </p:nvSpPr>
        <p:spPr>
          <a:xfrm>
            <a:off x="831850" y="1709738"/>
            <a:ext cx="10515600" cy="2852737"/>
          </a:xfrm>
        </p:spPr>
        <p:txBody>
          <a:bodyPr anchor="b"/>
          <a:lstStyle>
            <a:lvl1pPr algn="ctr">
              <a:defRPr sz="6000">
                <a:solidFill>
                  <a:schemeClr val="bg1"/>
                </a:solidFill>
              </a:defRPr>
            </a:lvl1pPr>
          </a:lstStyle>
          <a:p>
            <a:r>
              <a:rPr lang="en-US" dirty="0"/>
              <a:t>Click to edit Master title style</a:t>
            </a:r>
            <a:endParaRPr lang="it-IT" dirty="0"/>
          </a:p>
        </p:txBody>
      </p:sp>
      <p:sp>
        <p:nvSpPr>
          <p:cNvPr id="3" name="Text Placeholder 2">
            <a:extLst>
              <a:ext uri="{FF2B5EF4-FFF2-40B4-BE49-F238E27FC236}">
                <a16:creationId xmlns:a16="http://schemas.microsoft.com/office/drawing/2014/main" id="{39C74A34-EC36-4294-97B6-2ED004DD7BE3}"/>
              </a:ext>
            </a:extLst>
          </p:cNvPr>
          <p:cNvSpPr>
            <a:spLocks noGrp="1"/>
          </p:cNvSpPr>
          <p:nvPr>
            <p:ph type="body" idx="1"/>
          </p:nvPr>
        </p:nvSpPr>
        <p:spPr>
          <a:xfrm>
            <a:off x="831850" y="4589463"/>
            <a:ext cx="10515600" cy="1071785"/>
          </a:xfrm>
        </p:spPr>
        <p:txBody>
          <a:bodyPr/>
          <a:lstStyle>
            <a:lvl1pPr marL="0" indent="0" algn="ctr">
              <a:buNone/>
              <a:defRPr sz="2400" cap="sm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9" name="Rectangle 5">
            <a:extLst>
              <a:ext uri="{FF2B5EF4-FFF2-40B4-BE49-F238E27FC236}">
                <a16:creationId xmlns:a16="http://schemas.microsoft.com/office/drawing/2014/main" id="{B17F658E-A548-40DE-9DD7-5E7DBBA9DDB6}"/>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20" name="Segnaposto numero diapositiva 5">
            <a:extLst>
              <a:ext uri="{FF2B5EF4-FFF2-40B4-BE49-F238E27FC236}">
                <a16:creationId xmlns:a16="http://schemas.microsoft.com/office/drawing/2014/main" id="{7AD2FF3B-EC54-440B-B818-50C9F5737702}"/>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21" name="Subtitle 2">
            <a:extLst>
              <a:ext uri="{FF2B5EF4-FFF2-40B4-BE49-F238E27FC236}">
                <a16:creationId xmlns:a16="http://schemas.microsoft.com/office/drawing/2014/main" id="{E4E65CB5-1A07-4977-A75F-545FA70346D7}"/>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pic>
        <p:nvPicPr>
          <p:cNvPr id="23" name="Immagine 22">
            <a:extLst>
              <a:ext uri="{FF2B5EF4-FFF2-40B4-BE49-F238E27FC236}">
                <a16:creationId xmlns:a16="http://schemas.microsoft.com/office/drawing/2014/main" id="{7A669318-973E-4B7B-B17E-AF7F641AD79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4" name="Subtitle 2">
            <a:extLst>
              <a:ext uri="{FF2B5EF4-FFF2-40B4-BE49-F238E27FC236}">
                <a16:creationId xmlns:a16="http://schemas.microsoft.com/office/drawing/2014/main" id="{DCB42297-D0AB-4BAB-A673-B76AC8924482}"/>
              </a:ext>
            </a:extLst>
          </p:cNvPr>
          <p:cNvSpPr txBox="1">
            <a:spLocks/>
          </p:cNvSpPr>
          <p:nvPr userDrawn="1"/>
        </p:nvSpPr>
        <p:spPr>
          <a:xfrm>
            <a:off x="4335772" y="6322202"/>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pic>
        <p:nvPicPr>
          <p:cNvPr id="12" name="Immagine 11">
            <a:extLst>
              <a:ext uri="{FF2B5EF4-FFF2-40B4-BE49-F238E27FC236}">
                <a16:creationId xmlns:a16="http://schemas.microsoft.com/office/drawing/2014/main" id="{02BB7A71-027B-F74D-ACCD-C5FD5BC6642F}"/>
              </a:ext>
            </a:extLst>
          </p:cNvPr>
          <p:cNvPicPr>
            <a:picLocks noChangeAspect="1"/>
          </p:cNvPicPr>
          <p:nvPr userDrawn="1"/>
        </p:nvPicPr>
        <p:blipFill rotWithShape="1">
          <a:blip r:embed="rId3" cstate="screen">
            <a:alphaModFix amt="25000"/>
            <a:extLst>
              <a:ext uri="{28A0092B-C50C-407E-A947-70E740481C1C}">
                <a14:useLocalDpi xmlns:a14="http://schemas.microsoft.com/office/drawing/2010/main"/>
              </a:ext>
            </a:extLst>
          </a:blip>
          <a:srcRect/>
          <a:stretch/>
        </p:blipFill>
        <p:spPr>
          <a:xfrm>
            <a:off x="6684552" y="-111369"/>
            <a:ext cx="5607567" cy="6859824"/>
          </a:xfrm>
          <a:prstGeom prst="rect">
            <a:avLst/>
          </a:prstGeom>
        </p:spPr>
      </p:pic>
    </p:spTree>
    <p:extLst>
      <p:ext uri="{BB962C8B-B14F-4D97-AF65-F5344CB8AC3E}">
        <p14:creationId xmlns:p14="http://schemas.microsoft.com/office/powerpoint/2010/main" val="3202273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8FB5A08E-806A-C149-A31A-0C716FF6149B}"/>
              </a:ext>
            </a:extLst>
          </p:cNvPr>
          <p:cNvSpPr/>
          <p:nvPr userDrawn="1"/>
        </p:nvSpPr>
        <p:spPr>
          <a:xfrm>
            <a:off x="0" y="4252532"/>
            <a:ext cx="12192000" cy="1912772"/>
          </a:xfrm>
          <a:prstGeom prst="rect">
            <a:avLst/>
          </a:prstGeom>
          <a:solidFill>
            <a:srgbClr val="B6D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5">
            <a:extLst>
              <a:ext uri="{FF2B5EF4-FFF2-40B4-BE49-F238E27FC236}">
                <a16:creationId xmlns:a16="http://schemas.microsoft.com/office/drawing/2014/main" id="{1F13180B-0877-47B5-BD65-3D46D990F005}"/>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6" name="Segnaposto numero diapositiva 5">
            <a:extLst>
              <a:ext uri="{FF2B5EF4-FFF2-40B4-BE49-F238E27FC236}">
                <a16:creationId xmlns:a16="http://schemas.microsoft.com/office/drawing/2014/main" id="{BF8904A8-EEFB-46DE-80EB-A40A491FDC39}"/>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7" name="Subtitle 2">
            <a:extLst>
              <a:ext uri="{FF2B5EF4-FFF2-40B4-BE49-F238E27FC236}">
                <a16:creationId xmlns:a16="http://schemas.microsoft.com/office/drawing/2014/main" id="{FB53A3D5-9485-4362-90E6-238B27561E18}"/>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pic>
        <p:nvPicPr>
          <p:cNvPr id="9" name="Immagine 8">
            <a:extLst>
              <a:ext uri="{FF2B5EF4-FFF2-40B4-BE49-F238E27FC236}">
                <a16:creationId xmlns:a16="http://schemas.microsoft.com/office/drawing/2014/main" id="{B511AA71-F4FE-4916-8A3D-8B2C701C3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2" name="Subtitle 2">
            <a:extLst>
              <a:ext uri="{FF2B5EF4-FFF2-40B4-BE49-F238E27FC236}">
                <a16:creationId xmlns:a16="http://schemas.microsoft.com/office/drawing/2014/main" id="{288003D8-34CE-48AF-9C87-F4B91419C316}"/>
              </a:ext>
            </a:extLst>
          </p:cNvPr>
          <p:cNvSpPr txBox="1">
            <a:spLocks/>
          </p:cNvSpPr>
          <p:nvPr userDrawn="1"/>
        </p:nvSpPr>
        <p:spPr>
          <a:xfrm>
            <a:off x="4335772" y="6322202"/>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pic>
        <p:nvPicPr>
          <p:cNvPr id="16" name="Immagine 15" descr="Immagine che contiene edificio, finestra, sedendo, largo&#10;&#10;Descrizione generata automaticamente">
            <a:extLst>
              <a:ext uri="{FF2B5EF4-FFF2-40B4-BE49-F238E27FC236}">
                <a16:creationId xmlns:a16="http://schemas.microsoft.com/office/drawing/2014/main" id="{641BEC35-6A20-B243-90B3-2FA37C9D973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 y="10"/>
            <a:ext cx="6095974" cy="4252522"/>
          </a:xfrm>
          <a:prstGeom prst="rect">
            <a:avLst/>
          </a:prstGeom>
        </p:spPr>
      </p:pic>
      <p:pic>
        <p:nvPicPr>
          <p:cNvPr id="17" name="Immagine 16" descr="Immagine che contiene persona, donna, tenendo, mano&#10;&#10;Descrizione generata automaticamente">
            <a:extLst>
              <a:ext uri="{FF2B5EF4-FFF2-40B4-BE49-F238E27FC236}">
                <a16:creationId xmlns:a16="http://schemas.microsoft.com/office/drawing/2014/main" id="{5B8E4626-ED7C-2647-8BCB-8BE514E1AA3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5999" y="-681"/>
            <a:ext cx="6096001" cy="4253215"/>
          </a:xfrm>
          <a:prstGeom prst="rect">
            <a:avLst/>
          </a:prstGeom>
        </p:spPr>
      </p:pic>
      <p:sp>
        <p:nvSpPr>
          <p:cNvPr id="18" name="Titolo 1">
            <a:extLst>
              <a:ext uri="{FF2B5EF4-FFF2-40B4-BE49-F238E27FC236}">
                <a16:creationId xmlns:a16="http://schemas.microsoft.com/office/drawing/2014/main" id="{5FEEB158-E451-0F48-A499-7EE0E3030166}"/>
              </a:ext>
            </a:extLst>
          </p:cNvPr>
          <p:cNvSpPr>
            <a:spLocks noGrp="1"/>
          </p:cNvSpPr>
          <p:nvPr>
            <p:ph type="title" hasCustomPrompt="1"/>
          </p:nvPr>
        </p:nvSpPr>
        <p:spPr>
          <a:xfrm>
            <a:off x="609601" y="4293096"/>
            <a:ext cx="10923638" cy="1070175"/>
          </a:xfrm>
        </p:spPr>
        <p:txBody>
          <a:bodyPr vert="horz" lIns="91440" tIns="45720" rIns="91440" bIns="45720" rtlCol="0" anchor="b">
            <a:normAutofit/>
          </a:bodyPr>
          <a:lstStyle>
            <a:lvl1pPr algn="l">
              <a:defRPr lang="en-US" sz="3600" smtClean="0">
                <a:solidFill>
                  <a:schemeClr val="bg1"/>
                </a:solidFill>
              </a:defRPr>
            </a:lvl1pPr>
          </a:lstStyle>
          <a:p>
            <a:pPr algn="l"/>
            <a:r>
              <a:rPr lang="en-US" sz="3200" dirty="0"/>
              <a:t>Click to edit Master title style</a:t>
            </a:r>
            <a:endParaRPr lang="en-US" kern="1200" dirty="0">
              <a:solidFill>
                <a:schemeClr val="tx1"/>
              </a:solidFill>
              <a:latin typeface="+mj-lt"/>
              <a:ea typeface="+mj-ea"/>
              <a:cs typeface="+mj-cs"/>
            </a:endParaRPr>
          </a:p>
        </p:txBody>
      </p:sp>
      <p:sp>
        <p:nvSpPr>
          <p:cNvPr id="19" name="Segnaposto testo 2">
            <a:extLst>
              <a:ext uri="{FF2B5EF4-FFF2-40B4-BE49-F238E27FC236}">
                <a16:creationId xmlns:a16="http://schemas.microsoft.com/office/drawing/2014/main" id="{0E08BF92-1C8B-5945-8735-4AE8941C3353}"/>
              </a:ext>
            </a:extLst>
          </p:cNvPr>
          <p:cNvSpPr>
            <a:spLocks noGrp="1"/>
          </p:cNvSpPr>
          <p:nvPr>
            <p:ph type="body" idx="1" hasCustomPrompt="1"/>
          </p:nvPr>
        </p:nvSpPr>
        <p:spPr>
          <a:xfrm>
            <a:off x="609600" y="5527249"/>
            <a:ext cx="10923638" cy="521109"/>
          </a:xfrm>
        </p:spPr>
        <p:txBody>
          <a:bodyPr vert="horz" lIns="91440" tIns="45720" rIns="91440" bIns="45720" rtlCol="0">
            <a:normAutofit/>
          </a:bodyPr>
          <a:lstStyle>
            <a:lvl1pPr marL="0" indent="0">
              <a:buNone/>
              <a:defRPr sz="1800">
                <a:solidFill>
                  <a:schemeClr val="tx1">
                    <a:lumMod val="85000"/>
                    <a:lumOff val="15000"/>
                  </a:schemeClr>
                </a:solidFill>
              </a:defRPr>
            </a:lvl1pPr>
          </a:lstStyle>
          <a:p>
            <a:pPr lvl="0"/>
            <a:r>
              <a:rPr lang="en-US" dirty="0"/>
              <a:t>EDIT MASTER TEXT STYLES</a:t>
            </a:r>
          </a:p>
        </p:txBody>
      </p:sp>
    </p:spTree>
    <p:extLst>
      <p:ext uri="{BB962C8B-B14F-4D97-AF65-F5344CB8AC3E}">
        <p14:creationId xmlns:p14="http://schemas.microsoft.com/office/powerpoint/2010/main" val="2225597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7DD76B-6C59-4216-B707-F326BC0E9683}"/>
              </a:ext>
            </a:extLst>
          </p:cNvPr>
          <p:cNvSpPr>
            <a:spLocks noGrp="1"/>
          </p:cNvSpPr>
          <p:nvPr>
            <p:ph sz="half" idx="1"/>
          </p:nvPr>
        </p:nvSpPr>
        <p:spPr>
          <a:xfrm>
            <a:off x="1991544" y="1556246"/>
            <a:ext cx="4883904" cy="4398837"/>
          </a:xfrm>
        </p:spPr>
        <p:txBody>
          <a:bodyPr/>
          <a:lstStyle>
            <a:lvl1pPr marL="0" indent="0">
              <a:lnSpc>
                <a:spcPct val="100000"/>
              </a:lnSpc>
              <a:buNone/>
              <a:defRPr sz="2400">
                <a:solidFill>
                  <a:schemeClr val="tx1">
                    <a:lumMod val="65000"/>
                    <a:lumOff val="35000"/>
                  </a:schemeClr>
                </a:solidFill>
                <a:latin typeface="+mn-lt"/>
              </a:defRPr>
            </a:lvl1pPr>
            <a:lvl2pPr>
              <a:lnSpc>
                <a:spcPct val="100000"/>
              </a:lnSpc>
              <a:defRPr>
                <a:solidFill>
                  <a:srgbClr val="B6D141"/>
                </a:solidFill>
                <a:latin typeface="+mn-lt"/>
              </a:defRPr>
            </a:lvl2pPr>
            <a:lvl3pPr>
              <a:lnSpc>
                <a:spcPct val="100000"/>
              </a:lnSpc>
              <a:defRPr>
                <a:solidFill>
                  <a:schemeClr val="tx1">
                    <a:lumMod val="65000"/>
                    <a:lumOff val="35000"/>
                  </a:schemeClr>
                </a:solidFill>
                <a:latin typeface="+mn-lt"/>
              </a:defRPr>
            </a:lvl3pPr>
            <a:lvl4pPr>
              <a:lnSpc>
                <a:spcPct val="100000"/>
              </a:lnSpc>
              <a:defRPr>
                <a:solidFill>
                  <a:schemeClr val="tx1">
                    <a:lumMod val="65000"/>
                    <a:lumOff val="35000"/>
                  </a:schemeClr>
                </a:solidFill>
                <a:latin typeface="+mn-lt"/>
              </a:defRPr>
            </a:lvl4pPr>
            <a:lvl5pPr>
              <a:lnSpc>
                <a:spcPct val="100000"/>
              </a:lnSpc>
              <a:defRPr>
                <a:solidFill>
                  <a:schemeClr val="tx1">
                    <a:lumMod val="65000"/>
                    <a:lumOff val="3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10" name="Content Placeholder 2">
            <a:extLst>
              <a:ext uri="{FF2B5EF4-FFF2-40B4-BE49-F238E27FC236}">
                <a16:creationId xmlns:a16="http://schemas.microsoft.com/office/drawing/2014/main" id="{9CD7EBC4-B19B-492D-81A2-9B0431325E9C}"/>
              </a:ext>
            </a:extLst>
          </p:cNvPr>
          <p:cNvSpPr>
            <a:spLocks noGrp="1"/>
          </p:cNvSpPr>
          <p:nvPr>
            <p:ph sz="half" idx="10"/>
          </p:nvPr>
        </p:nvSpPr>
        <p:spPr>
          <a:xfrm>
            <a:off x="6828720" y="1556246"/>
            <a:ext cx="4883904" cy="4398837"/>
          </a:xfrm>
        </p:spPr>
        <p:txBody>
          <a:bodyPr/>
          <a:lstStyle>
            <a:lvl1pPr marL="0" indent="0">
              <a:lnSpc>
                <a:spcPct val="100000"/>
              </a:lnSpc>
              <a:buNone/>
              <a:defRPr sz="2400">
                <a:solidFill>
                  <a:schemeClr val="tx1">
                    <a:lumMod val="65000"/>
                    <a:lumOff val="35000"/>
                  </a:schemeClr>
                </a:solidFill>
                <a:latin typeface="+mn-lt"/>
              </a:defRPr>
            </a:lvl1pPr>
            <a:lvl2pPr>
              <a:lnSpc>
                <a:spcPct val="100000"/>
              </a:lnSpc>
              <a:defRPr>
                <a:solidFill>
                  <a:srgbClr val="B6D141"/>
                </a:solidFill>
                <a:latin typeface="+mn-lt"/>
              </a:defRPr>
            </a:lvl2pPr>
            <a:lvl3pPr>
              <a:lnSpc>
                <a:spcPct val="100000"/>
              </a:lnSpc>
              <a:defRPr>
                <a:solidFill>
                  <a:schemeClr val="tx1">
                    <a:lumMod val="65000"/>
                    <a:lumOff val="35000"/>
                  </a:schemeClr>
                </a:solidFill>
                <a:latin typeface="+mn-lt"/>
              </a:defRPr>
            </a:lvl3pPr>
            <a:lvl4pPr>
              <a:lnSpc>
                <a:spcPct val="100000"/>
              </a:lnSpc>
              <a:defRPr>
                <a:solidFill>
                  <a:schemeClr val="tx1">
                    <a:lumMod val="65000"/>
                    <a:lumOff val="35000"/>
                  </a:schemeClr>
                </a:solidFill>
                <a:latin typeface="+mn-lt"/>
              </a:defRPr>
            </a:lvl4pPr>
            <a:lvl5pPr>
              <a:lnSpc>
                <a:spcPct val="100000"/>
              </a:lnSpc>
              <a:defRPr>
                <a:solidFill>
                  <a:schemeClr val="tx1">
                    <a:lumMod val="65000"/>
                    <a:lumOff val="3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14" name="Title 1">
            <a:extLst>
              <a:ext uri="{FF2B5EF4-FFF2-40B4-BE49-F238E27FC236}">
                <a16:creationId xmlns:a16="http://schemas.microsoft.com/office/drawing/2014/main" id="{7490C488-A716-45F1-9EC8-F0864E489453}"/>
              </a:ext>
            </a:extLst>
          </p:cNvPr>
          <p:cNvSpPr>
            <a:spLocks noGrp="1"/>
          </p:cNvSpPr>
          <p:nvPr>
            <p:ph type="title" hasCustomPrompt="1"/>
          </p:nvPr>
        </p:nvSpPr>
        <p:spPr>
          <a:xfrm>
            <a:off x="1991544" y="22064"/>
            <a:ext cx="9721075" cy="1358032"/>
          </a:xfrm>
        </p:spPr>
        <p:txBody>
          <a:bodyPr lIns="360000"/>
          <a:lstStyle>
            <a:lvl1pPr>
              <a:defRPr>
                <a:solidFill>
                  <a:srgbClr val="4684C5"/>
                </a:solidFill>
              </a:defRPr>
            </a:lvl1pPr>
          </a:lstStyle>
          <a:p>
            <a:r>
              <a:rPr lang="en-US" dirty="0"/>
              <a:t>Click to edit Master title style</a:t>
            </a:r>
            <a:endParaRPr lang="it-IT" dirty="0"/>
          </a:p>
        </p:txBody>
      </p:sp>
      <p:sp>
        <p:nvSpPr>
          <p:cNvPr id="13" name="Rectangle 5">
            <a:extLst>
              <a:ext uri="{FF2B5EF4-FFF2-40B4-BE49-F238E27FC236}">
                <a16:creationId xmlns:a16="http://schemas.microsoft.com/office/drawing/2014/main" id="{270C6569-E614-4D6E-B9C7-ED7C9F76ED51}"/>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19" name="Segnaposto numero diapositiva 5">
            <a:extLst>
              <a:ext uri="{FF2B5EF4-FFF2-40B4-BE49-F238E27FC236}">
                <a16:creationId xmlns:a16="http://schemas.microsoft.com/office/drawing/2014/main" id="{817C7BA8-9A49-4E95-B1A3-288A94F158F3}"/>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22" name="Subtitle 2">
            <a:extLst>
              <a:ext uri="{FF2B5EF4-FFF2-40B4-BE49-F238E27FC236}">
                <a16:creationId xmlns:a16="http://schemas.microsoft.com/office/drawing/2014/main" id="{A1DCFB2F-E30B-4046-8115-47192916728F}"/>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pic>
        <p:nvPicPr>
          <p:cNvPr id="24" name="Immagine 23">
            <a:extLst>
              <a:ext uri="{FF2B5EF4-FFF2-40B4-BE49-F238E27FC236}">
                <a16:creationId xmlns:a16="http://schemas.microsoft.com/office/drawing/2014/main" id="{17D11503-EF15-4612-9ED9-BD0FBE599F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25" name="Rettangolo 24">
            <a:extLst>
              <a:ext uri="{FF2B5EF4-FFF2-40B4-BE49-F238E27FC236}">
                <a16:creationId xmlns:a16="http://schemas.microsoft.com/office/drawing/2014/main" id="{BEECB015-50FE-432B-A9C2-521B2F95FCEB}"/>
              </a:ext>
            </a:extLst>
          </p:cNvPr>
          <p:cNvSpPr/>
          <p:nvPr userDrawn="1"/>
        </p:nvSpPr>
        <p:spPr>
          <a:xfrm>
            <a:off x="0" y="0"/>
            <a:ext cx="1989712" cy="1376516"/>
          </a:xfrm>
          <a:prstGeom prst="rect">
            <a:avLst/>
          </a:prstGeom>
          <a:solidFill>
            <a:srgbClr val="9A9D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2" name="Subtitle 2">
            <a:extLst>
              <a:ext uri="{FF2B5EF4-FFF2-40B4-BE49-F238E27FC236}">
                <a16:creationId xmlns:a16="http://schemas.microsoft.com/office/drawing/2014/main" id="{F9989411-2F18-4D88-A997-859E00167F74}"/>
              </a:ext>
            </a:extLst>
          </p:cNvPr>
          <p:cNvSpPr txBox="1">
            <a:spLocks/>
          </p:cNvSpPr>
          <p:nvPr userDrawn="1"/>
        </p:nvSpPr>
        <p:spPr>
          <a:xfrm>
            <a:off x="4335772" y="6322202"/>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pic>
        <p:nvPicPr>
          <p:cNvPr id="12" name="Immagine 11">
            <a:extLst>
              <a:ext uri="{FF2B5EF4-FFF2-40B4-BE49-F238E27FC236}">
                <a16:creationId xmlns:a16="http://schemas.microsoft.com/office/drawing/2014/main" id="{7E3E10A6-284B-B74C-B2DA-02E4B7544B7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5049" y="506573"/>
            <a:ext cx="1339614" cy="363370"/>
          </a:xfrm>
          <a:prstGeom prst="rect">
            <a:avLst/>
          </a:prstGeom>
        </p:spPr>
      </p:pic>
    </p:spTree>
    <p:extLst>
      <p:ext uri="{BB962C8B-B14F-4D97-AF65-F5344CB8AC3E}">
        <p14:creationId xmlns:p14="http://schemas.microsoft.com/office/powerpoint/2010/main" val="2529402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315E4B1E-F5AA-4D1D-98FA-1C1780992322}"/>
              </a:ext>
            </a:extLst>
          </p:cNvPr>
          <p:cNvSpPr>
            <a:spLocks noGrp="1"/>
          </p:cNvSpPr>
          <p:nvPr>
            <p:ph type="body" idx="1"/>
          </p:nvPr>
        </p:nvSpPr>
        <p:spPr>
          <a:xfrm>
            <a:off x="552968" y="1403652"/>
            <a:ext cx="11087648" cy="823912"/>
          </a:xfrm>
        </p:spPr>
        <p:txBody>
          <a:bodyPr anchor="b">
            <a:normAutofit/>
          </a:bodyPr>
          <a:lstStyle>
            <a:lvl1pPr marL="0" indent="0">
              <a:buNone/>
              <a:defRPr sz="2800" b="1" cap="small" baseline="0">
                <a:solidFill>
                  <a:srgbClr val="B6D1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3" name="Content Placeholder 3">
            <a:extLst>
              <a:ext uri="{FF2B5EF4-FFF2-40B4-BE49-F238E27FC236}">
                <a16:creationId xmlns:a16="http://schemas.microsoft.com/office/drawing/2014/main" id="{247F5228-B491-480B-BDC5-01DBD1043EC9}"/>
              </a:ext>
            </a:extLst>
          </p:cNvPr>
          <p:cNvSpPr>
            <a:spLocks noGrp="1"/>
          </p:cNvSpPr>
          <p:nvPr>
            <p:ph sz="half" idx="2"/>
          </p:nvPr>
        </p:nvSpPr>
        <p:spPr>
          <a:xfrm>
            <a:off x="552968" y="2364963"/>
            <a:ext cx="11087648" cy="3590122"/>
          </a:xfrm>
        </p:spPr>
        <p:txBody>
          <a:bodyPr/>
          <a:lstStyle>
            <a:lvl1pPr>
              <a:lnSpc>
                <a:spcPct val="100000"/>
              </a:lnSpc>
              <a:defRPr sz="2400">
                <a:solidFill>
                  <a:schemeClr val="tx1">
                    <a:lumMod val="65000"/>
                    <a:lumOff val="35000"/>
                  </a:schemeClr>
                </a:solidFill>
                <a:latin typeface="Verdana" panose="020B0604030504040204" pitchFamily="34" charset="0"/>
              </a:defRPr>
            </a:lvl1pPr>
            <a:lvl2pPr>
              <a:lnSpc>
                <a:spcPct val="100000"/>
              </a:lnSpc>
              <a:defRPr>
                <a:latin typeface="Verdana" panose="020B0604030504040204" pitchFamily="34" charset="0"/>
              </a:defRPr>
            </a:lvl2pPr>
            <a:lvl3pPr>
              <a:lnSpc>
                <a:spcPct val="100000"/>
              </a:lnSpc>
              <a:defRPr>
                <a:latin typeface="Verdana" panose="020B0604030504040204" pitchFamily="34" charset="0"/>
              </a:defRPr>
            </a:lvl3pPr>
            <a:lvl4pPr>
              <a:lnSpc>
                <a:spcPct val="100000"/>
              </a:lnSpc>
              <a:defRPr>
                <a:latin typeface="Verdana" panose="020B0604030504040204" pitchFamily="34" charset="0"/>
              </a:defRPr>
            </a:lvl4pPr>
            <a:lvl5pPr>
              <a:lnSpc>
                <a:spcPct val="100000"/>
              </a:lnSpc>
              <a:defRPr>
                <a:solidFill>
                  <a:srgbClr val="B6D141"/>
                </a:solidFill>
                <a:latin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11" name="Title 1">
            <a:extLst>
              <a:ext uri="{FF2B5EF4-FFF2-40B4-BE49-F238E27FC236}">
                <a16:creationId xmlns:a16="http://schemas.microsoft.com/office/drawing/2014/main" id="{5757D79A-F1C4-4905-AEA9-5C7C5E8C305C}"/>
              </a:ext>
            </a:extLst>
          </p:cNvPr>
          <p:cNvSpPr>
            <a:spLocks noGrp="1"/>
          </p:cNvSpPr>
          <p:nvPr>
            <p:ph type="title"/>
          </p:nvPr>
        </p:nvSpPr>
        <p:spPr>
          <a:xfrm>
            <a:off x="551384" y="22064"/>
            <a:ext cx="11087648" cy="1358032"/>
          </a:xfrm>
        </p:spPr>
        <p:txBody>
          <a:bodyPr/>
          <a:lstStyle>
            <a:lvl1pPr>
              <a:defRPr>
                <a:solidFill>
                  <a:srgbClr val="4684C5"/>
                </a:solidFill>
              </a:defRPr>
            </a:lvl1pPr>
          </a:lstStyle>
          <a:p>
            <a:r>
              <a:rPr lang="en-US" dirty="0"/>
              <a:t>Click to edit Master title style</a:t>
            </a:r>
            <a:endParaRPr lang="it-IT" dirty="0"/>
          </a:p>
        </p:txBody>
      </p:sp>
      <p:sp>
        <p:nvSpPr>
          <p:cNvPr id="23" name="Rectangle 5">
            <a:extLst>
              <a:ext uri="{FF2B5EF4-FFF2-40B4-BE49-F238E27FC236}">
                <a16:creationId xmlns:a16="http://schemas.microsoft.com/office/drawing/2014/main" id="{2FB5237D-813C-4C41-94C4-9B0830B917C5}"/>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24" name="Segnaposto numero diapositiva 5">
            <a:extLst>
              <a:ext uri="{FF2B5EF4-FFF2-40B4-BE49-F238E27FC236}">
                <a16:creationId xmlns:a16="http://schemas.microsoft.com/office/drawing/2014/main" id="{6389BD7E-9D3A-4B17-B42B-1C651C918454}"/>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25" name="Subtitle 2">
            <a:extLst>
              <a:ext uri="{FF2B5EF4-FFF2-40B4-BE49-F238E27FC236}">
                <a16:creationId xmlns:a16="http://schemas.microsoft.com/office/drawing/2014/main" id="{3D5032C2-7EC4-4F6C-AC4D-40613A7F0629}"/>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pic>
        <p:nvPicPr>
          <p:cNvPr id="27" name="Immagine 26">
            <a:extLst>
              <a:ext uri="{FF2B5EF4-FFF2-40B4-BE49-F238E27FC236}">
                <a16:creationId xmlns:a16="http://schemas.microsoft.com/office/drawing/2014/main" id="{6572AAEA-9AB3-41CE-98ED-BBFD85B154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3" name="Subtitle 2">
            <a:extLst>
              <a:ext uri="{FF2B5EF4-FFF2-40B4-BE49-F238E27FC236}">
                <a16:creationId xmlns:a16="http://schemas.microsoft.com/office/drawing/2014/main" id="{1E468373-FCFB-44F0-846D-7A05FFC2EE44}"/>
              </a:ext>
            </a:extLst>
          </p:cNvPr>
          <p:cNvSpPr txBox="1">
            <a:spLocks/>
          </p:cNvSpPr>
          <p:nvPr userDrawn="1"/>
        </p:nvSpPr>
        <p:spPr>
          <a:xfrm>
            <a:off x="4335772" y="6322202"/>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spTree>
    <p:extLst>
      <p:ext uri="{BB962C8B-B14F-4D97-AF65-F5344CB8AC3E}">
        <p14:creationId xmlns:p14="http://schemas.microsoft.com/office/powerpoint/2010/main" val="3753375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315E4B1E-F5AA-4D1D-98FA-1C1780992322}"/>
              </a:ext>
            </a:extLst>
          </p:cNvPr>
          <p:cNvSpPr>
            <a:spLocks noGrp="1"/>
          </p:cNvSpPr>
          <p:nvPr>
            <p:ph type="body" idx="1"/>
          </p:nvPr>
        </p:nvSpPr>
        <p:spPr>
          <a:xfrm>
            <a:off x="552968" y="1403652"/>
            <a:ext cx="11087648" cy="823912"/>
          </a:xfrm>
        </p:spPr>
        <p:txBody>
          <a:bodyPr anchor="b">
            <a:normAutofit/>
          </a:bodyPr>
          <a:lstStyle>
            <a:lvl1pPr marL="0" indent="0">
              <a:buNone/>
              <a:defRPr sz="2800" b="1" cap="small" baseline="0">
                <a:solidFill>
                  <a:srgbClr val="B6D1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3" name="Content Placeholder 3">
            <a:extLst>
              <a:ext uri="{FF2B5EF4-FFF2-40B4-BE49-F238E27FC236}">
                <a16:creationId xmlns:a16="http://schemas.microsoft.com/office/drawing/2014/main" id="{247F5228-B491-480B-BDC5-01DBD1043EC9}"/>
              </a:ext>
            </a:extLst>
          </p:cNvPr>
          <p:cNvSpPr>
            <a:spLocks noGrp="1"/>
          </p:cNvSpPr>
          <p:nvPr>
            <p:ph sz="half" idx="2"/>
          </p:nvPr>
        </p:nvSpPr>
        <p:spPr>
          <a:xfrm>
            <a:off x="552968" y="2364963"/>
            <a:ext cx="11087648" cy="3590122"/>
          </a:xfrm>
        </p:spPr>
        <p:txBody>
          <a:bodyPr/>
          <a:lstStyle>
            <a:lvl1pPr>
              <a:lnSpc>
                <a:spcPct val="100000"/>
              </a:lnSpc>
              <a:defRPr sz="2400">
                <a:solidFill>
                  <a:schemeClr val="tx1">
                    <a:lumMod val="65000"/>
                    <a:lumOff val="35000"/>
                  </a:schemeClr>
                </a:solidFill>
                <a:latin typeface="Verdana" panose="020B0604030504040204" pitchFamily="34" charset="0"/>
              </a:defRPr>
            </a:lvl1pPr>
            <a:lvl2pPr>
              <a:lnSpc>
                <a:spcPct val="100000"/>
              </a:lnSpc>
              <a:defRPr>
                <a:latin typeface="Verdana" panose="020B0604030504040204" pitchFamily="34" charset="0"/>
              </a:defRPr>
            </a:lvl2pPr>
            <a:lvl3pPr>
              <a:lnSpc>
                <a:spcPct val="100000"/>
              </a:lnSpc>
              <a:defRPr>
                <a:latin typeface="Verdana" panose="020B0604030504040204" pitchFamily="34" charset="0"/>
              </a:defRPr>
            </a:lvl3pPr>
            <a:lvl4pPr>
              <a:lnSpc>
                <a:spcPct val="100000"/>
              </a:lnSpc>
              <a:defRPr>
                <a:latin typeface="Verdana" panose="020B0604030504040204" pitchFamily="34" charset="0"/>
              </a:defRPr>
            </a:lvl4pPr>
            <a:lvl5pPr>
              <a:lnSpc>
                <a:spcPct val="100000"/>
              </a:lnSpc>
              <a:defRPr>
                <a:solidFill>
                  <a:srgbClr val="B6D141"/>
                </a:solidFill>
                <a:latin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11" name="Title 1">
            <a:extLst>
              <a:ext uri="{FF2B5EF4-FFF2-40B4-BE49-F238E27FC236}">
                <a16:creationId xmlns:a16="http://schemas.microsoft.com/office/drawing/2014/main" id="{5757D79A-F1C4-4905-AEA9-5C7C5E8C305C}"/>
              </a:ext>
            </a:extLst>
          </p:cNvPr>
          <p:cNvSpPr>
            <a:spLocks noGrp="1"/>
          </p:cNvSpPr>
          <p:nvPr>
            <p:ph type="title"/>
          </p:nvPr>
        </p:nvSpPr>
        <p:spPr>
          <a:xfrm>
            <a:off x="551384" y="22064"/>
            <a:ext cx="11087648" cy="1358032"/>
          </a:xfrm>
        </p:spPr>
        <p:txBody>
          <a:bodyPr/>
          <a:lstStyle>
            <a:lvl1pPr>
              <a:defRPr>
                <a:solidFill>
                  <a:srgbClr val="4684C5"/>
                </a:solidFill>
              </a:defRPr>
            </a:lvl1pPr>
          </a:lstStyle>
          <a:p>
            <a:r>
              <a:rPr lang="en-US" dirty="0"/>
              <a:t>Click to edit Master title style</a:t>
            </a:r>
            <a:endParaRPr lang="it-IT" dirty="0"/>
          </a:p>
        </p:txBody>
      </p:sp>
      <p:sp>
        <p:nvSpPr>
          <p:cNvPr id="23" name="Rectangle 5">
            <a:extLst>
              <a:ext uri="{FF2B5EF4-FFF2-40B4-BE49-F238E27FC236}">
                <a16:creationId xmlns:a16="http://schemas.microsoft.com/office/drawing/2014/main" id="{2FB5237D-813C-4C41-94C4-9B0830B917C5}"/>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24" name="Segnaposto numero diapositiva 5">
            <a:extLst>
              <a:ext uri="{FF2B5EF4-FFF2-40B4-BE49-F238E27FC236}">
                <a16:creationId xmlns:a16="http://schemas.microsoft.com/office/drawing/2014/main" id="{6389BD7E-9D3A-4B17-B42B-1C651C918454}"/>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25" name="Subtitle 2">
            <a:extLst>
              <a:ext uri="{FF2B5EF4-FFF2-40B4-BE49-F238E27FC236}">
                <a16:creationId xmlns:a16="http://schemas.microsoft.com/office/drawing/2014/main" id="{3D5032C2-7EC4-4F6C-AC4D-40613A7F0629}"/>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pic>
        <p:nvPicPr>
          <p:cNvPr id="27" name="Immagine 26">
            <a:extLst>
              <a:ext uri="{FF2B5EF4-FFF2-40B4-BE49-F238E27FC236}">
                <a16:creationId xmlns:a16="http://schemas.microsoft.com/office/drawing/2014/main" id="{6572AAEA-9AB3-41CE-98ED-BBFD85B154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2" name="Subtitle 2">
            <a:extLst>
              <a:ext uri="{FF2B5EF4-FFF2-40B4-BE49-F238E27FC236}">
                <a16:creationId xmlns:a16="http://schemas.microsoft.com/office/drawing/2014/main" id="{79B14C61-D4FD-434D-9D1F-DB7D8B8E830B}"/>
              </a:ext>
            </a:extLst>
          </p:cNvPr>
          <p:cNvSpPr txBox="1">
            <a:spLocks/>
          </p:cNvSpPr>
          <p:nvPr userDrawn="1"/>
        </p:nvSpPr>
        <p:spPr>
          <a:xfrm>
            <a:off x="4335772" y="6322202"/>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spTree>
    <p:extLst>
      <p:ext uri="{BB962C8B-B14F-4D97-AF65-F5344CB8AC3E}">
        <p14:creationId xmlns:p14="http://schemas.microsoft.com/office/powerpoint/2010/main" val="1261756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A9B44B10-1100-43AE-8815-72AFCCA651DD}"/>
              </a:ext>
            </a:extLst>
          </p:cNvPr>
          <p:cNvSpPr>
            <a:spLocks noGrp="1"/>
          </p:cNvSpPr>
          <p:nvPr>
            <p:ph sz="half" idx="2"/>
          </p:nvPr>
        </p:nvSpPr>
        <p:spPr>
          <a:xfrm>
            <a:off x="551384" y="1681163"/>
            <a:ext cx="11087648" cy="4273921"/>
          </a:xfrm>
        </p:spPr>
        <p:txBody>
          <a:bodyPr/>
          <a:lstStyle>
            <a:lvl1pPr>
              <a:defRPr sz="2400">
                <a:solidFill>
                  <a:schemeClr val="tx1">
                    <a:lumMod val="65000"/>
                    <a:lumOff val="35000"/>
                  </a:schemeClr>
                </a:solidFill>
                <a:latin typeface="Verdana" panose="020B0604030504040204" pitchFamily="34" charset="0"/>
              </a:defRPr>
            </a:lvl1pPr>
            <a:lvl2pPr>
              <a:defRPr>
                <a:latin typeface="Verdana" panose="020B0604030504040204" pitchFamily="34" charset="0"/>
              </a:defRPr>
            </a:lvl2pPr>
            <a:lvl3pPr>
              <a:defRPr>
                <a:latin typeface="Verdana" panose="020B0604030504040204" pitchFamily="34" charset="0"/>
              </a:defRPr>
            </a:lvl3pPr>
            <a:lvl4pPr>
              <a:defRPr>
                <a:latin typeface="Verdana" panose="020B0604030504040204" pitchFamily="34" charset="0"/>
              </a:defRPr>
            </a:lvl4pPr>
            <a:lvl5pPr>
              <a:defRPr>
                <a:solidFill>
                  <a:srgbClr val="B6D141"/>
                </a:solidFill>
                <a:latin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23" name="Title 1">
            <a:extLst>
              <a:ext uri="{FF2B5EF4-FFF2-40B4-BE49-F238E27FC236}">
                <a16:creationId xmlns:a16="http://schemas.microsoft.com/office/drawing/2014/main" id="{105B6ECA-A53E-4F77-AA1E-58127E724D7F}"/>
              </a:ext>
            </a:extLst>
          </p:cNvPr>
          <p:cNvSpPr>
            <a:spLocks noGrp="1"/>
          </p:cNvSpPr>
          <p:nvPr>
            <p:ph type="title"/>
          </p:nvPr>
        </p:nvSpPr>
        <p:spPr>
          <a:xfrm>
            <a:off x="551384" y="22064"/>
            <a:ext cx="11087648" cy="1358032"/>
          </a:xfrm>
        </p:spPr>
        <p:txBody>
          <a:bodyPr/>
          <a:lstStyle>
            <a:lvl1pPr>
              <a:defRPr>
                <a:solidFill>
                  <a:srgbClr val="4684C5"/>
                </a:solidFill>
              </a:defRPr>
            </a:lvl1pPr>
          </a:lstStyle>
          <a:p>
            <a:r>
              <a:rPr lang="en-US" dirty="0"/>
              <a:t>Click to edit Master title style</a:t>
            </a:r>
            <a:endParaRPr lang="it-IT" dirty="0"/>
          </a:p>
        </p:txBody>
      </p:sp>
      <p:sp>
        <p:nvSpPr>
          <p:cNvPr id="11" name="Rectangle 5">
            <a:extLst>
              <a:ext uri="{FF2B5EF4-FFF2-40B4-BE49-F238E27FC236}">
                <a16:creationId xmlns:a16="http://schemas.microsoft.com/office/drawing/2014/main" id="{BD2F7E76-C467-471D-A662-5DB52A259EF4}"/>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12" name="Segnaposto numero diapositiva 5">
            <a:extLst>
              <a:ext uri="{FF2B5EF4-FFF2-40B4-BE49-F238E27FC236}">
                <a16:creationId xmlns:a16="http://schemas.microsoft.com/office/drawing/2014/main" id="{CA8149FB-A39F-43B5-B421-3BDF505243DE}"/>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15" name="Subtitle 2">
            <a:extLst>
              <a:ext uri="{FF2B5EF4-FFF2-40B4-BE49-F238E27FC236}">
                <a16:creationId xmlns:a16="http://schemas.microsoft.com/office/drawing/2014/main" id="{86F7A434-B04F-4629-8246-9BAAB721B624}"/>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pic>
        <p:nvPicPr>
          <p:cNvPr id="18" name="Immagine 17">
            <a:extLst>
              <a:ext uri="{FF2B5EF4-FFF2-40B4-BE49-F238E27FC236}">
                <a16:creationId xmlns:a16="http://schemas.microsoft.com/office/drawing/2014/main" id="{70CCCFDA-56DD-4C57-A7C1-8B48A7A89C8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2" name="Subtitle 2">
            <a:extLst>
              <a:ext uri="{FF2B5EF4-FFF2-40B4-BE49-F238E27FC236}">
                <a16:creationId xmlns:a16="http://schemas.microsoft.com/office/drawing/2014/main" id="{6A79207A-E385-4B49-9C75-B91BFC22A377}"/>
              </a:ext>
            </a:extLst>
          </p:cNvPr>
          <p:cNvSpPr txBox="1">
            <a:spLocks/>
          </p:cNvSpPr>
          <p:nvPr userDrawn="1"/>
        </p:nvSpPr>
        <p:spPr>
          <a:xfrm>
            <a:off x="4335772" y="6322202"/>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spTree>
    <p:extLst>
      <p:ext uri="{BB962C8B-B14F-4D97-AF65-F5344CB8AC3E}">
        <p14:creationId xmlns:p14="http://schemas.microsoft.com/office/powerpoint/2010/main" val="420515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F7810FD-7D20-704E-A340-3E12C53BAD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533964"/>
          </a:xfrm>
          <a:prstGeom prst="rect">
            <a:avLst/>
          </a:prstGeom>
        </p:spPr>
      </p:pic>
      <p:sp>
        <p:nvSpPr>
          <p:cNvPr id="10" name="Rectangle 9">
            <a:extLst>
              <a:ext uri="{FF2B5EF4-FFF2-40B4-BE49-F238E27FC236}">
                <a16:creationId xmlns:a16="http://schemas.microsoft.com/office/drawing/2014/main" id="{0D96AABA-7F15-4293-97A4-DD566C79261A}"/>
              </a:ext>
            </a:extLst>
          </p:cNvPr>
          <p:cNvSpPr/>
          <p:nvPr userDrawn="1"/>
        </p:nvSpPr>
        <p:spPr>
          <a:xfrm>
            <a:off x="-2" y="0"/>
            <a:ext cx="12192001" cy="6858000"/>
          </a:xfrm>
          <a:prstGeom prst="rect">
            <a:avLst/>
          </a:prstGeom>
          <a:solidFill>
            <a:srgbClr val="4684C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9" name="Rectangle 9">
            <a:extLst>
              <a:ext uri="{FF2B5EF4-FFF2-40B4-BE49-F238E27FC236}">
                <a16:creationId xmlns:a16="http://schemas.microsoft.com/office/drawing/2014/main" id="{B49870ED-9A47-4EEC-B50F-FA8CAD318F10}"/>
              </a:ext>
            </a:extLst>
          </p:cNvPr>
          <p:cNvSpPr/>
          <p:nvPr userDrawn="1"/>
        </p:nvSpPr>
        <p:spPr>
          <a:xfrm>
            <a:off x="0" y="5735638"/>
            <a:ext cx="12192000" cy="1122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2" name="Title 1">
            <a:extLst>
              <a:ext uri="{FF2B5EF4-FFF2-40B4-BE49-F238E27FC236}">
                <a16:creationId xmlns:a16="http://schemas.microsoft.com/office/drawing/2014/main" id="{AC3E3E28-BEC2-49DF-85F0-4AC14B1EE0A7}"/>
              </a:ext>
            </a:extLst>
          </p:cNvPr>
          <p:cNvSpPr>
            <a:spLocks noGrp="1"/>
          </p:cNvSpPr>
          <p:nvPr>
            <p:ph type="ctrTitle"/>
          </p:nvPr>
        </p:nvSpPr>
        <p:spPr>
          <a:xfrm>
            <a:off x="2135560" y="1122363"/>
            <a:ext cx="7992888" cy="2387600"/>
          </a:xfrm>
        </p:spPr>
        <p:txBody>
          <a:bodyPr anchor="b">
            <a:normAutofit/>
          </a:bodyPr>
          <a:lstStyle>
            <a:lvl1pPr algn="ctr">
              <a:defRPr sz="3600">
                <a:solidFill>
                  <a:schemeClr val="bg1"/>
                </a:solidFill>
              </a:defRPr>
            </a:lvl1pPr>
          </a:lstStyle>
          <a:p>
            <a:r>
              <a:rPr lang="en-US" dirty="0"/>
              <a:t>Click to edit Master title style</a:t>
            </a:r>
            <a:endParaRPr lang="it-IT" dirty="0"/>
          </a:p>
        </p:txBody>
      </p:sp>
      <p:sp>
        <p:nvSpPr>
          <p:cNvPr id="3" name="Subtitle 2">
            <a:extLst>
              <a:ext uri="{FF2B5EF4-FFF2-40B4-BE49-F238E27FC236}">
                <a16:creationId xmlns:a16="http://schemas.microsoft.com/office/drawing/2014/main" id="{251074E0-A2EC-486A-B74A-BD61D155E9A1}"/>
              </a:ext>
            </a:extLst>
          </p:cNvPr>
          <p:cNvSpPr>
            <a:spLocks noGrp="1"/>
          </p:cNvSpPr>
          <p:nvPr>
            <p:ph type="subTitle" idx="1"/>
          </p:nvPr>
        </p:nvSpPr>
        <p:spPr>
          <a:xfrm>
            <a:off x="2135560" y="3933056"/>
            <a:ext cx="7992888" cy="1224136"/>
          </a:xfrm>
        </p:spPr>
        <p:txBody>
          <a:bodyPr>
            <a:normAutofit/>
          </a:bodyPr>
          <a:lstStyle>
            <a:lvl1pPr marL="0" indent="0" algn="ctr">
              <a:buNone/>
              <a:defRPr sz="2400" cap="sm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it-IT" dirty="0"/>
          </a:p>
        </p:txBody>
      </p:sp>
      <p:sp>
        <p:nvSpPr>
          <p:cNvPr id="16" name="Subtitle 2">
            <a:extLst>
              <a:ext uri="{FF2B5EF4-FFF2-40B4-BE49-F238E27FC236}">
                <a16:creationId xmlns:a16="http://schemas.microsoft.com/office/drawing/2014/main" id="{E767E800-47BA-419D-9AAC-1CBD8D5DFB96}"/>
              </a:ext>
            </a:extLst>
          </p:cNvPr>
          <p:cNvSpPr txBox="1">
            <a:spLocks/>
          </p:cNvSpPr>
          <p:nvPr userDrawn="1"/>
        </p:nvSpPr>
        <p:spPr>
          <a:xfrm>
            <a:off x="4335772" y="6067113"/>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pic>
        <p:nvPicPr>
          <p:cNvPr id="11" name="Immagine 10">
            <a:extLst>
              <a:ext uri="{FF2B5EF4-FFF2-40B4-BE49-F238E27FC236}">
                <a16:creationId xmlns:a16="http://schemas.microsoft.com/office/drawing/2014/main" id="{1B44815E-DF1F-4B47-A3CE-DE7A16CA16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87688" y="6021841"/>
            <a:ext cx="907326" cy="604723"/>
          </a:xfrm>
          <a:prstGeom prst="rect">
            <a:avLst/>
          </a:prstGeom>
        </p:spPr>
      </p:pic>
    </p:spTree>
    <p:extLst>
      <p:ext uri="{BB962C8B-B14F-4D97-AF65-F5344CB8AC3E}">
        <p14:creationId xmlns:p14="http://schemas.microsoft.com/office/powerpoint/2010/main" val="382578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D81B78-4E4F-401F-B493-7EBC93DE6150}"/>
              </a:ext>
            </a:extLst>
          </p:cNvPr>
          <p:cNvSpPr/>
          <p:nvPr userDrawn="1"/>
        </p:nvSpPr>
        <p:spPr>
          <a:xfrm>
            <a:off x="1989712" y="-1"/>
            <a:ext cx="10202288" cy="6171109"/>
          </a:xfrm>
          <a:prstGeom prst="rect">
            <a:avLst/>
          </a:prstGeom>
          <a:solidFill>
            <a:srgbClr val="46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2" name="Title 1">
            <a:extLst>
              <a:ext uri="{FF2B5EF4-FFF2-40B4-BE49-F238E27FC236}">
                <a16:creationId xmlns:a16="http://schemas.microsoft.com/office/drawing/2014/main" id="{02189740-7FFB-43AD-8136-D4D8CB99D4FA}"/>
              </a:ext>
            </a:extLst>
          </p:cNvPr>
          <p:cNvSpPr>
            <a:spLocks noGrp="1"/>
          </p:cNvSpPr>
          <p:nvPr>
            <p:ph type="title"/>
          </p:nvPr>
        </p:nvSpPr>
        <p:spPr>
          <a:xfrm>
            <a:off x="2207568" y="30800"/>
            <a:ext cx="9650288" cy="1325563"/>
          </a:xfrm>
        </p:spPr>
        <p:txBody>
          <a:bodyPr/>
          <a:lstStyle>
            <a:lvl1pPr>
              <a:defRPr>
                <a:solidFill>
                  <a:schemeClr val="bg1"/>
                </a:solidFill>
              </a:defRPr>
            </a:lvl1pPr>
          </a:lstStyle>
          <a:p>
            <a:r>
              <a:rPr lang="en-US" dirty="0"/>
              <a:t>Click to edit Master title style</a:t>
            </a:r>
            <a:endParaRPr lang="it-IT" dirty="0"/>
          </a:p>
        </p:txBody>
      </p:sp>
      <p:sp>
        <p:nvSpPr>
          <p:cNvPr id="22" name="Rectangle 5">
            <a:extLst>
              <a:ext uri="{FF2B5EF4-FFF2-40B4-BE49-F238E27FC236}">
                <a16:creationId xmlns:a16="http://schemas.microsoft.com/office/drawing/2014/main" id="{DA86723D-1015-4710-A434-67AC1247C48C}"/>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23" name="Segnaposto numero diapositiva 5">
            <a:extLst>
              <a:ext uri="{FF2B5EF4-FFF2-40B4-BE49-F238E27FC236}">
                <a16:creationId xmlns:a16="http://schemas.microsoft.com/office/drawing/2014/main" id="{AE75D16D-42DE-4D48-8EC5-FA9542104D34}"/>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24" name="Subtitle 2">
            <a:extLst>
              <a:ext uri="{FF2B5EF4-FFF2-40B4-BE49-F238E27FC236}">
                <a16:creationId xmlns:a16="http://schemas.microsoft.com/office/drawing/2014/main" id="{429C4DD0-B820-4427-9453-FAED426C646C}"/>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pic>
        <p:nvPicPr>
          <p:cNvPr id="26" name="Immagine 25">
            <a:extLst>
              <a:ext uri="{FF2B5EF4-FFF2-40B4-BE49-F238E27FC236}">
                <a16:creationId xmlns:a16="http://schemas.microsoft.com/office/drawing/2014/main" id="{94C5C3A2-61BA-460F-A962-5385038132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27" name="Rettangolo 26">
            <a:extLst>
              <a:ext uri="{FF2B5EF4-FFF2-40B4-BE49-F238E27FC236}">
                <a16:creationId xmlns:a16="http://schemas.microsoft.com/office/drawing/2014/main" id="{3F883137-8E0C-48EB-9127-BC8BF923BDFF}"/>
              </a:ext>
            </a:extLst>
          </p:cNvPr>
          <p:cNvSpPr/>
          <p:nvPr userDrawn="1"/>
        </p:nvSpPr>
        <p:spPr>
          <a:xfrm>
            <a:off x="0" y="0"/>
            <a:ext cx="1989712" cy="1376516"/>
          </a:xfrm>
          <a:prstGeom prst="rect">
            <a:avLst/>
          </a:prstGeom>
          <a:solidFill>
            <a:srgbClr val="9A9D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3" name="Subtitle 2">
            <a:extLst>
              <a:ext uri="{FF2B5EF4-FFF2-40B4-BE49-F238E27FC236}">
                <a16:creationId xmlns:a16="http://schemas.microsoft.com/office/drawing/2014/main" id="{F07F2643-F298-4E61-BEBD-2F1AEBA1B7E2}"/>
              </a:ext>
            </a:extLst>
          </p:cNvPr>
          <p:cNvSpPr txBox="1">
            <a:spLocks/>
          </p:cNvSpPr>
          <p:nvPr userDrawn="1"/>
        </p:nvSpPr>
        <p:spPr>
          <a:xfrm>
            <a:off x="4335772" y="6322202"/>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sp>
        <p:nvSpPr>
          <p:cNvPr id="14" name="Content Placeholder 3">
            <a:extLst>
              <a:ext uri="{FF2B5EF4-FFF2-40B4-BE49-F238E27FC236}">
                <a16:creationId xmlns:a16="http://schemas.microsoft.com/office/drawing/2014/main" id="{3396E82C-1B35-8A47-99C9-AD59722B9A82}"/>
              </a:ext>
            </a:extLst>
          </p:cNvPr>
          <p:cNvSpPr>
            <a:spLocks noGrp="1"/>
          </p:cNvSpPr>
          <p:nvPr>
            <p:ph sz="half" idx="2"/>
          </p:nvPr>
        </p:nvSpPr>
        <p:spPr>
          <a:xfrm>
            <a:off x="2207568" y="1681163"/>
            <a:ext cx="9650288" cy="4273921"/>
          </a:xfrm>
        </p:spPr>
        <p:txBody>
          <a:bodyPr/>
          <a:lstStyle>
            <a:lvl1pPr>
              <a:defRPr sz="240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pic>
        <p:nvPicPr>
          <p:cNvPr id="12" name="Immagine 11">
            <a:extLst>
              <a:ext uri="{FF2B5EF4-FFF2-40B4-BE49-F238E27FC236}">
                <a16:creationId xmlns:a16="http://schemas.microsoft.com/office/drawing/2014/main" id="{5E932C6E-C8E7-4B46-A578-7AAEA392C7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5049" y="506573"/>
            <a:ext cx="1339614" cy="363370"/>
          </a:xfrm>
          <a:prstGeom prst="rect">
            <a:avLst/>
          </a:prstGeom>
        </p:spPr>
      </p:pic>
    </p:spTree>
    <p:extLst>
      <p:ext uri="{BB962C8B-B14F-4D97-AF65-F5344CB8AC3E}">
        <p14:creationId xmlns:p14="http://schemas.microsoft.com/office/powerpoint/2010/main" val="2132219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3" name="Rectangle 6">
            <a:extLst>
              <a:ext uri="{FF2B5EF4-FFF2-40B4-BE49-F238E27FC236}">
                <a16:creationId xmlns:a16="http://schemas.microsoft.com/office/drawing/2014/main" id="{5787C0F3-75AF-44A7-A8AD-1F9E2B199B57}"/>
              </a:ext>
            </a:extLst>
          </p:cNvPr>
          <p:cNvSpPr/>
          <p:nvPr userDrawn="1"/>
        </p:nvSpPr>
        <p:spPr>
          <a:xfrm flipH="1">
            <a:off x="0" y="-1"/>
            <a:ext cx="4151782" cy="6164419"/>
          </a:xfrm>
          <a:prstGeom prst="rect">
            <a:avLst/>
          </a:prstGeom>
          <a:solidFill>
            <a:srgbClr val="46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B3275D"/>
              </a:solidFill>
              <a:latin typeface="Verdana" panose="020B0604030504040204" pitchFamily="34" charset="0"/>
            </a:endParaRPr>
          </a:p>
        </p:txBody>
      </p:sp>
      <p:sp>
        <p:nvSpPr>
          <p:cNvPr id="24" name="Content Placeholder 2">
            <a:extLst>
              <a:ext uri="{FF2B5EF4-FFF2-40B4-BE49-F238E27FC236}">
                <a16:creationId xmlns:a16="http://schemas.microsoft.com/office/drawing/2014/main" id="{C0058F30-EAC0-4B5D-8013-590A11537DFA}"/>
              </a:ext>
            </a:extLst>
          </p:cNvPr>
          <p:cNvSpPr>
            <a:spLocks noGrp="1"/>
          </p:cNvSpPr>
          <p:nvPr>
            <p:ph sz="half" idx="1" hasCustomPrompt="1"/>
          </p:nvPr>
        </p:nvSpPr>
        <p:spPr>
          <a:xfrm>
            <a:off x="4559150" y="548680"/>
            <a:ext cx="7153474" cy="5328592"/>
          </a:xfrm>
        </p:spPr>
        <p:txBody>
          <a:bodyPr/>
          <a:lstStyle>
            <a:lvl1pPr>
              <a:lnSpc>
                <a:spcPct val="100000"/>
              </a:lnSpc>
              <a:defRPr sz="2400">
                <a:solidFill>
                  <a:schemeClr val="tx1">
                    <a:lumMod val="65000"/>
                    <a:lumOff val="35000"/>
                  </a:schemeClr>
                </a:solidFill>
                <a:latin typeface="+mn-lt"/>
              </a:defRPr>
            </a:lvl1pPr>
            <a:lvl2pPr>
              <a:lnSpc>
                <a:spcPct val="100000"/>
              </a:lnSpc>
              <a:defRPr sz="2200">
                <a:solidFill>
                  <a:schemeClr val="tx1">
                    <a:lumMod val="65000"/>
                    <a:lumOff val="35000"/>
                  </a:schemeClr>
                </a:solidFill>
                <a:latin typeface="+mn-lt"/>
              </a:defRPr>
            </a:lvl2pPr>
            <a:lvl3pPr>
              <a:lnSpc>
                <a:spcPct val="100000"/>
              </a:lnSpc>
              <a:defRPr sz="2000">
                <a:solidFill>
                  <a:schemeClr val="tx1">
                    <a:lumMod val="65000"/>
                    <a:lumOff val="35000"/>
                  </a:schemeClr>
                </a:solidFill>
                <a:latin typeface="+mn-lt"/>
              </a:defRPr>
            </a:lvl3pPr>
            <a:lvl4pPr>
              <a:lnSpc>
                <a:spcPct val="100000"/>
              </a:lnSpc>
              <a:defRPr>
                <a:solidFill>
                  <a:schemeClr val="tx1">
                    <a:lumMod val="65000"/>
                    <a:lumOff val="35000"/>
                  </a:schemeClr>
                </a:solidFill>
                <a:latin typeface="+mn-lt"/>
              </a:defRPr>
            </a:lvl4pPr>
            <a:lvl5pPr>
              <a:lnSpc>
                <a:spcPct val="100000"/>
              </a:lnSpc>
              <a:defRPr>
                <a:solidFill>
                  <a:schemeClr val="tx1">
                    <a:lumMod val="65000"/>
                    <a:lumOff val="3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17" name="Rectangle 5">
            <a:extLst>
              <a:ext uri="{FF2B5EF4-FFF2-40B4-BE49-F238E27FC236}">
                <a16:creationId xmlns:a16="http://schemas.microsoft.com/office/drawing/2014/main" id="{51D9A025-267E-4E10-B781-4478AE485D14}"/>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20" name="Segnaposto numero diapositiva 5">
            <a:extLst>
              <a:ext uri="{FF2B5EF4-FFF2-40B4-BE49-F238E27FC236}">
                <a16:creationId xmlns:a16="http://schemas.microsoft.com/office/drawing/2014/main" id="{9FC06A98-1E9D-4948-8D12-78C82D62BFF4}"/>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21" name="Subtitle 2">
            <a:extLst>
              <a:ext uri="{FF2B5EF4-FFF2-40B4-BE49-F238E27FC236}">
                <a16:creationId xmlns:a16="http://schemas.microsoft.com/office/drawing/2014/main" id="{F626AF11-04F5-4596-9938-641CD1030F97}"/>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pic>
        <p:nvPicPr>
          <p:cNvPr id="25" name="Immagine 24">
            <a:extLst>
              <a:ext uri="{FF2B5EF4-FFF2-40B4-BE49-F238E27FC236}">
                <a16:creationId xmlns:a16="http://schemas.microsoft.com/office/drawing/2014/main" id="{E4BDB642-44AD-406F-BC29-A54248C35EE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2" name="Subtitle 2">
            <a:extLst>
              <a:ext uri="{FF2B5EF4-FFF2-40B4-BE49-F238E27FC236}">
                <a16:creationId xmlns:a16="http://schemas.microsoft.com/office/drawing/2014/main" id="{9F0E8AF4-03E6-42F2-8AA2-63601534915F}"/>
              </a:ext>
            </a:extLst>
          </p:cNvPr>
          <p:cNvSpPr txBox="1">
            <a:spLocks/>
          </p:cNvSpPr>
          <p:nvPr userDrawn="1"/>
        </p:nvSpPr>
        <p:spPr>
          <a:xfrm>
            <a:off x="4335772" y="6322202"/>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pic>
        <p:nvPicPr>
          <p:cNvPr id="10" name="Immagine 9">
            <a:extLst>
              <a:ext uri="{FF2B5EF4-FFF2-40B4-BE49-F238E27FC236}">
                <a16:creationId xmlns:a16="http://schemas.microsoft.com/office/drawing/2014/main" id="{BC31F9AD-269D-9E4D-92EE-C4950E520C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6587" y="788284"/>
            <a:ext cx="2623109" cy="696499"/>
          </a:xfrm>
          <a:prstGeom prst="rect">
            <a:avLst/>
          </a:prstGeom>
        </p:spPr>
      </p:pic>
    </p:spTree>
    <p:extLst>
      <p:ext uri="{BB962C8B-B14F-4D97-AF65-F5344CB8AC3E}">
        <p14:creationId xmlns:p14="http://schemas.microsoft.com/office/powerpoint/2010/main" val="1254924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0" name="Title Placeholder 1">
            <a:extLst>
              <a:ext uri="{FF2B5EF4-FFF2-40B4-BE49-F238E27FC236}">
                <a16:creationId xmlns:a16="http://schemas.microsoft.com/office/drawing/2014/main" id="{4EAA5C8F-589E-4982-B951-EF2A285999E5}"/>
              </a:ext>
            </a:extLst>
          </p:cNvPr>
          <p:cNvSpPr>
            <a:spLocks noGrp="1"/>
          </p:cNvSpPr>
          <p:nvPr>
            <p:ph type="title"/>
          </p:nvPr>
        </p:nvSpPr>
        <p:spPr>
          <a:xfrm>
            <a:off x="551384" y="-6010"/>
            <a:ext cx="11089232" cy="1325563"/>
          </a:xfrm>
          <a:prstGeom prst="rect">
            <a:avLst/>
          </a:prstGeom>
        </p:spPr>
        <p:txBody>
          <a:bodyPr vert="horz" lIns="91440" tIns="45720" rIns="91440" bIns="45720" rtlCol="0" anchor="ctr">
            <a:normAutofit/>
          </a:bodyPr>
          <a:lstStyle>
            <a:lvl1pPr>
              <a:defRPr/>
            </a:lvl1pPr>
          </a:lstStyle>
          <a:p>
            <a:r>
              <a:rPr lang="en-US" dirty="0"/>
              <a:t>Click to edit Master title style</a:t>
            </a:r>
            <a:endParaRPr lang="it-IT" dirty="0"/>
          </a:p>
        </p:txBody>
      </p:sp>
      <p:sp>
        <p:nvSpPr>
          <p:cNvPr id="10" name="Rectangle 5">
            <a:extLst>
              <a:ext uri="{FF2B5EF4-FFF2-40B4-BE49-F238E27FC236}">
                <a16:creationId xmlns:a16="http://schemas.microsoft.com/office/drawing/2014/main" id="{43F74E9B-A3F8-4328-8BD5-6919CD7F36DB}"/>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11" name="Segnaposto numero diapositiva 5">
            <a:extLst>
              <a:ext uri="{FF2B5EF4-FFF2-40B4-BE49-F238E27FC236}">
                <a16:creationId xmlns:a16="http://schemas.microsoft.com/office/drawing/2014/main" id="{D5564F7D-687E-4E2A-98CC-160F821C592F}"/>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12" name="Subtitle 2">
            <a:extLst>
              <a:ext uri="{FF2B5EF4-FFF2-40B4-BE49-F238E27FC236}">
                <a16:creationId xmlns:a16="http://schemas.microsoft.com/office/drawing/2014/main" id="{CC9083AF-E34C-4556-AF4E-57CF4F87CE8C}"/>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pic>
        <p:nvPicPr>
          <p:cNvPr id="14" name="Immagine 13">
            <a:extLst>
              <a:ext uri="{FF2B5EF4-FFF2-40B4-BE49-F238E27FC236}">
                <a16:creationId xmlns:a16="http://schemas.microsoft.com/office/drawing/2014/main" id="{04B3DAF0-C058-4083-9F7E-C267FDC30C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2" name="Subtitle 2">
            <a:extLst>
              <a:ext uri="{FF2B5EF4-FFF2-40B4-BE49-F238E27FC236}">
                <a16:creationId xmlns:a16="http://schemas.microsoft.com/office/drawing/2014/main" id="{91521486-5F16-48D3-8AD5-8FB693D57C1D}"/>
              </a:ext>
            </a:extLst>
          </p:cNvPr>
          <p:cNvSpPr txBox="1">
            <a:spLocks/>
          </p:cNvSpPr>
          <p:nvPr userDrawn="1"/>
        </p:nvSpPr>
        <p:spPr>
          <a:xfrm>
            <a:off x="4335772" y="6322202"/>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spTree>
    <p:extLst>
      <p:ext uri="{BB962C8B-B14F-4D97-AF65-F5344CB8AC3E}">
        <p14:creationId xmlns:p14="http://schemas.microsoft.com/office/powerpoint/2010/main" val="1108444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2269A6"/>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ED66C2F-5C1A-2041-9E37-D360ED6E16F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0D96AABA-7F15-4293-97A4-DD566C79261A}"/>
              </a:ext>
            </a:extLst>
          </p:cNvPr>
          <p:cNvSpPr/>
          <p:nvPr userDrawn="1"/>
        </p:nvSpPr>
        <p:spPr>
          <a:xfrm>
            <a:off x="-6423" y="0"/>
            <a:ext cx="5231904" cy="6858000"/>
          </a:xfrm>
          <a:prstGeom prst="rect">
            <a:avLst/>
          </a:prstGeom>
          <a:solidFill>
            <a:srgbClr val="4684C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9" name="Rectangle 9">
            <a:extLst>
              <a:ext uri="{FF2B5EF4-FFF2-40B4-BE49-F238E27FC236}">
                <a16:creationId xmlns:a16="http://schemas.microsoft.com/office/drawing/2014/main" id="{B49870ED-9A47-4EEC-B50F-FA8CAD318F10}"/>
              </a:ext>
            </a:extLst>
          </p:cNvPr>
          <p:cNvSpPr/>
          <p:nvPr userDrawn="1"/>
        </p:nvSpPr>
        <p:spPr>
          <a:xfrm>
            <a:off x="-6423" y="5735638"/>
            <a:ext cx="5231904" cy="1122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2" name="Title 1">
            <a:extLst>
              <a:ext uri="{FF2B5EF4-FFF2-40B4-BE49-F238E27FC236}">
                <a16:creationId xmlns:a16="http://schemas.microsoft.com/office/drawing/2014/main" id="{AC3E3E28-BEC2-49DF-85F0-4AC14B1EE0A7}"/>
              </a:ext>
            </a:extLst>
          </p:cNvPr>
          <p:cNvSpPr>
            <a:spLocks noGrp="1"/>
          </p:cNvSpPr>
          <p:nvPr>
            <p:ph type="ctrTitle"/>
          </p:nvPr>
        </p:nvSpPr>
        <p:spPr>
          <a:xfrm>
            <a:off x="551384" y="1268760"/>
            <a:ext cx="4000413" cy="2387600"/>
          </a:xfrm>
        </p:spPr>
        <p:txBody>
          <a:bodyPr anchor="b">
            <a:normAutofit/>
          </a:bodyPr>
          <a:lstStyle>
            <a:lvl1pPr algn="l">
              <a:defRPr sz="3200">
                <a:solidFill>
                  <a:schemeClr val="bg1"/>
                </a:solidFill>
              </a:defRPr>
            </a:lvl1pPr>
          </a:lstStyle>
          <a:p>
            <a:r>
              <a:rPr lang="en-US" dirty="0"/>
              <a:t>Click to edit Master title style</a:t>
            </a:r>
            <a:endParaRPr lang="it-IT" dirty="0"/>
          </a:p>
        </p:txBody>
      </p:sp>
      <p:sp>
        <p:nvSpPr>
          <p:cNvPr id="3" name="Subtitle 2">
            <a:extLst>
              <a:ext uri="{FF2B5EF4-FFF2-40B4-BE49-F238E27FC236}">
                <a16:creationId xmlns:a16="http://schemas.microsoft.com/office/drawing/2014/main" id="{251074E0-A2EC-486A-B74A-BD61D155E9A1}"/>
              </a:ext>
            </a:extLst>
          </p:cNvPr>
          <p:cNvSpPr>
            <a:spLocks noGrp="1"/>
          </p:cNvSpPr>
          <p:nvPr>
            <p:ph type="subTitle" idx="1"/>
          </p:nvPr>
        </p:nvSpPr>
        <p:spPr>
          <a:xfrm>
            <a:off x="551384" y="4088689"/>
            <a:ext cx="4000413" cy="1224136"/>
          </a:xfrm>
        </p:spPr>
        <p:txBody>
          <a:bodyPr>
            <a:normAutofit/>
          </a:bodyPr>
          <a:lstStyle>
            <a:lvl1pPr marL="0" indent="0" algn="l">
              <a:buNone/>
              <a:defRPr sz="2000" cap="sm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it-IT" dirty="0"/>
          </a:p>
        </p:txBody>
      </p:sp>
      <p:sp>
        <p:nvSpPr>
          <p:cNvPr id="16" name="Subtitle 2">
            <a:extLst>
              <a:ext uri="{FF2B5EF4-FFF2-40B4-BE49-F238E27FC236}">
                <a16:creationId xmlns:a16="http://schemas.microsoft.com/office/drawing/2014/main" id="{1DCF2AED-FC17-403B-B2D9-FC8244227215}"/>
              </a:ext>
            </a:extLst>
          </p:cNvPr>
          <p:cNvSpPr txBox="1">
            <a:spLocks/>
          </p:cNvSpPr>
          <p:nvPr userDrawn="1"/>
        </p:nvSpPr>
        <p:spPr>
          <a:xfrm>
            <a:off x="1631504" y="6002478"/>
            <a:ext cx="3312368" cy="674255"/>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05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050" dirty="0">
              <a:solidFill>
                <a:srgbClr val="9A9DA0"/>
              </a:solidFill>
              <a:latin typeface="Verdana" panose="020B0604030504040204" pitchFamily="34" charset="0"/>
            </a:endParaRPr>
          </a:p>
        </p:txBody>
      </p:sp>
      <p:pic>
        <p:nvPicPr>
          <p:cNvPr id="11" name="Immagine 10">
            <a:extLst>
              <a:ext uri="{FF2B5EF4-FFF2-40B4-BE49-F238E27FC236}">
                <a16:creationId xmlns:a16="http://schemas.microsoft.com/office/drawing/2014/main" id="{5247453A-2644-4277-8531-1E3CA553ABE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51384" y="6021841"/>
            <a:ext cx="907326" cy="604723"/>
          </a:xfrm>
          <a:prstGeom prst="rect">
            <a:avLst/>
          </a:prstGeom>
        </p:spPr>
      </p:pic>
      <p:sp>
        <p:nvSpPr>
          <p:cNvPr id="13" name="Rectangle 9">
            <a:extLst>
              <a:ext uri="{FF2B5EF4-FFF2-40B4-BE49-F238E27FC236}">
                <a16:creationId xmlns:a16="http://schemas.microsoft.com/office/drawing/2014/main" id="{0C823F91-2BA9-FE46-8997-5E2D8D77A3C1}"/>
              </a:ext>
            </a:extLst>
          </p:cNvPr>
          <p:cNvSpPr/>
          <p:nvPr userDrawn="1"/>
        </p:nvSpPr>
        <p:spPr>
          <a:xfrm>
            <a:off x="5225482" y="-13252"/>
            <a:ext cx="6970644" cy="68580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Tree>
    <p:extLst>
      <p:ext uri="{BB962C8B-B14F-4D97-AF65-F5344CB8AC3E}">
        <p14:creationId xmlns:p14="http://schemas.microsoft.com/office/powerpoint/2010/main" val="1555003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6">
            <a:lumMod val="75000"/>
          </a:schemeClr>
        </a:soli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F67BA45D-AC0D-FA45-BAD9-4287B921C8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139100"/>
          </a:xfrm>
          <a:prstGeom prst="rect">
            <a:avLst/>
          </a:prstGeom>
        </p:spPr>
      </p:pic>
      <p:sp>
        <p:nvSpPr>
          <p:cNvPr id="7" name="Rettangolo 6">
            <a:extLst>
              <a:ext uri="{FF2B5EF4-FFF2-40B4-BE49-F238E27FC236}">
                <a16:creationId xmlns:a16="http://schemas.microsoft.com/office/drawing/2014/main" id="{71807AE6-9C32-C14B-9D81-8A956D34BAB6}"/>
              </a:ext>
            </a:extLst>
          </p:cNvPr>
          <p:cNvSpPr/>
          <p:nvPr userDrawn="1"/>
        </p:nvSpPr>
        <p:spPr>
          <a:xfrm>
            <a:off x="0" y="-1"/>
            <a:ext cx="12192000" cy="5735637"/>
          </a:xfrm>
          <a:prstGeom prst="rect">
            <a:avLst/>
          </a:prstGeom>
          <a:solidFill>
            <a:srgbClr val="4684C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a:extLst>
              <a:ext uri="{FF2B5EF4-FFF2-40B4-BE49-F238E27FC236}">
                <a16:creationId xmlns:a16="http://schemas.microsoft.com/office/drawing/2014/main" id="{AC3E3E28-BEC2-49DF-85F0-4AC14B1EE0A7}"/>
              </a:ext>
            </a:extLst>
          </p:cNvPr>
          <p:cNvSpPr>
            <a:spLocks noGrp="1"/>
          </p:cNvSpPr>
          <p:nvPr>
            <p:ph type="ctrTitle"/>
          </p:nvPr>
        </p:nvSpPr>
        <p:spPr>
          <a:xfrm>
            <a:off x="2135560" y="1122363"/>
            <a:ext cx="7992888" cy="2387600"/>
          </a:xfrm>
        </p:spPr>
        <p:txBody>
          <a:bodyPr anchor="b">
            <a:normAutofit/>
          </a:bodyPr>
          <a:lstStyle>
            <a:lvl1pPr algn="ctr">
              <a:defRPr sz="3600">
                <a:solidFill>
                  <a:schemeClr val="bg1"/>
                </a:solidFill>
              </a:defRPr>
            </a:lvl1pPr>
          </a:lstStyle>
          <a:p>
            <a:r>
              <a:rPr lang="en-US" dirty="0"/>
              <a:t>Click to edit Master title style</a:t>
            </a:r>
            <a:endParaRPr lang="it-IT" dirty="0"/>
          </a:p>
        </p:txBody>
      </p:sp>
      <p:sp>
        <p:nvSpPr>
          <p:cNvPr id="3" name="Subtitle 2">
            <a:extLst>
              <a:ext uri="{FF2B5EF4-FFF2-40B4-BE49-F238E27FC236}">
                <a16:creationId xmlns:a16="http://schemas.microsoft.com/office/drawing/2014/main" id="{251074E0-A2EC-486A-B74A-BD61D155E9A1}"/>
              </a:ext>
            </a:extLst>
          </p:cNvPr>
          <p:cNvSpPr>
            <a:spLocks noGrp="1"/>
          </p:cNvSpPr>
          <p:nvPr>
            <p:ph type="subTitle" idx="1"/>
          </p:nvPr>
        </p:nvSpPr>
        <p:spPr>
          <a:xfrm>
            <a:off x="2135560" y="3933056"/>
            <a:ext cx="7992888" cy="1224136"/>
          </a:xfrm>
        </p:spPr>
        <p:txBody>
          <a:bodyPr>
            <a:normAutofit/>
          </a:bodyPr>
          <a:lstStyle>
            <a:lvl1pPr marL="0" indent="0" algn="ctr">
              <a:buNone/>
              <a:defRPr sz="2400" cap="sm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it-IT" dirty="0"/>
          </a:p>
        </p:txBody>
      </p:sp>
      <p:sp>
        <p:nvSpPr>
          <p:cNvPr id="13" name="Rectangle 9">
            <a:extLst>
              <a:ext uri="{FF2B5EF4-FFF2-40B4-BE49-F238E27FC236}">
                <a16:creationId xmlns:a16="http://schemas.microsoft.com/office/drawing/2014/main" id="{9E46EC67-FF31-4621-8E52-9751D2C343EF}"/>
              </a:ext>
            </a:extLst>
          </p:cNvPr>
          <p:cNvSpPr/>
          <p:nvPr userDrawn="1"/>
        </p:nvSpPr>
        <p:spPr>
          <a:xfrm>
            <a:off x="0" y="5735638"/>
            <a:ext cx="12192000" cy="1122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pic>
        <p:nvPicPr>
          <p:cNvPr id="8" name="Immagine 7">
            <a:extLst>
              <a:ext uri="{FF2B5EF4-FFF2-40B4-BE49-F238E27FC236}">
                <a16:creationId xmlns:a16="http://schemas.microsoft.com/office/drawing/2014/main" id="{70313539-C25A-4A73-A29A-9ADE714BB1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87688" y="6021841"/>
            <a:ext cx="907326" cy="604723"/>
          </a:xfrm>
          <a:prstGeom prst="rect">
            <a:avLst/>
          </a:prstGeom>
        </p:spPr>
      </p:pic>
      <p:sp>
        <p:nvSpPr>
          <p:cNvPr id="4" name="Subtitle 2">
            <a:extLst>
              <a:ext uri="{FF2B5EF4-FFF2-40B4-BE49-F238E27FC236}">
                <a16:creationId xmlns:a16="http://schemas.microsoft.com/office/drawing/2014/main" id="{7E3350A8-1BE5-4F35-AA32-87385296DAC8}"/>
              </a:ext>
            </a:extLst>
          </p:cNvPr>
          <p:cNvSpPr txBox="1">
            <a:spLocks/>
          </p:cNvSpPr>
          <p:nvPr userDrawn="1"/>
        </p:nvSpPr>
        <p:spPr>
          <a:xfrm>
            <a:off x="4335772" y="6067113"/>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spTree>
    <p:extLst>
      <p:ext uri="{BB962C8B-B14F-4D97-AF65-F5344CB8AC3E}">
        <p14:creationId xmlns:p14="http://schemas.microsoft.com/office/powerpoint/2010/main" val="1286634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F59ED97F-F787-9D4A-998A-182113E614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159896" cy="5735637"/>
          </a:xfrm>
          <a:prstGeom prst="rect">
            <a:avLst/>
          </a:prstGeom>
        </p:spPr>
      </p:pic>
      <p:sp>
        <p:nvSpPr>
          <p:cNvPr id="10" name="Rectangle 9">
            <a:extLst>
              <a:ext uri="{FF2B5EF4-FFF2-40B4-BE49-F238E27FC236}">
                <a16:creationId xmlns:a16="http://schemas.microsoft.com/office/drawing/2014/main" id="{0D96AABA-7F15-4293-97A4-DD566C79261A}"/>
              </a:ext>
            </a:extLst>
          </p:cNvPr>
          <p:cNvSpPr/>
          <p:nvPr userDrawn="1"/>
        </p:nvSpPr>
        <p:spPr>
          <a:xfrm>
            <a:off x="5159896" y="0"/>
            <a:ext cx="7032104" cy="6858000"/>
          </a:xfrm>
          <a:prstGeom prst="rect">
            <a:avLst/>
          </a:prstGeom>
          <a:solidFill>
            <a:srgbClr val="B6D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9" name="Rectangle 9">
            <a:extLst>
              <a:ext uri="{FF2B5EF4-FFF2-40B4-BE49-F238E27FC236}">
                <a16:creationId xmlns:a16="http://schemas.microsoft.com/office/drawing/2014/main" id="{B49870ED-9A47-4EEC-B50F-FA8CAD318F10}"/>
              </a:ext>
            </a:extLst>
          </p:cNvPr>
          <p:cNvSpPr/>
          <p:nvPr userDrawn="1"/>
        </p:nvSpPr>
        <p:spPr>
          <a:xfrm>
            <a:off x="-4914" y="5735638"/>
            <a:ext cx="5164810" cy="1122362"/>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2" name="Title 1">
            <a:extLst>
              <a:ext uri="{FF2B5EF4-FFF2-40B4-BE49-F238E27FC236}">
                <a16:creationId xmlns:a16="http://schemas.microsoft.com/office/drawing/2014/main" id="{AC3E3E28-BEC2-49DF-85F0-4AC14B1EE0A7}"/>
              </a:ext>
            </a:extLst>
          </p:cNvPr>
          <p:cNvSpPr>
            <a:spLocks noGrp="1"/>
          </p:cNvSpPr>
          <p:nvPr>
            <p:ph type="ctrTitle"/>
          </p:nvPr>
        </p:nvSpPr>
        <p:spPr>
          <a:xfrm>
            <a:off x="5807968" y="1122363"/>
            <a:ext cx="5760640" cy="2387600"/>
          </a:xfrm>
        </p:spPr>
        <p:txBody>
          <a:bodyPr anchor="b">
            <a:normAutofit/>
          </a:bodyPr>
          <a:lstStyle>
            <a:lvl1pPr algn="l">
              <a:defRPr sz="3600">
                <a:solidFill>
                  <a:schemeClr val="bg1"/>
                </a:solidFill>
              </a:defRPr>
            </a:lvl1pPr>
          </a:lstStyle>
          <a:p>
            <a:r>
              <a:rPr lang="en-US" dirty="0"/>
              <a:t>Click to edit Master title style</a:t>
            </a:r>
            <a:endParaRPr lang="it-IT" dirty="0"/>
          </a:p>
        </p:txBody>
      </p:sp>
      <p:sp>
        <p:nvSpPr>
          <p:cNvPr id="3" name="Subtitle 2">
            <a:extLst>
              <a:ext uri="{FF2B5EF4-FFF2-40B4-BE49-F238E27FC236}">
                <a16:creationId xmlns:a16="http://schemas.microsoft.com/office/drawing/2014/main" id="{251074E0-A2EC-486A-B74A-BD61D155E9A1}"/>
              </a:ext>
            </a:extLst>
          </p:cNvPr>
          <p:cNvSpPr>
            <a:spLocks noGrp="1"/>
          </p:cNvSpPr>
          <p:nvPr>
            <p:ph type="subTitle" idx="1"/>
          </p:nvPr>
        </p:nvSpPr>
        <p:spPr>
          <a:xfrm>
            <a:off x="5807968" y="3933056"/>
            <a:ext cx="5760640" cy="1224136"/>
          </a:xfrm>
        </p:spPr>
        <p:txBody>
          <a:bodyPr>
            <a:normAutofit/>
          </a:bodyPr>
          <a:lstStyle>
            <a:lvl1pPr marL="0" indent="0" algn="l">
              <a:buNone/>
              <a:defRPr sz="2400" cap="sm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it-IT" dirty="0"/>
          </a:p>
        </p:txBody>
      </p:sp>
      <p:sp>
        <p:nvSpPr>
          <p:cNvPr id="12" name="Subtitle 2">
            <a:extLst>
              <a:ext uri="{FF2B5EF4-FFF2-40B4-BE49-F238E27FC236}">
                <a16:creationId xmlns:a16="http://schemas.microsoft.com/office/drawing/2014/main" id="{6AEC8693-4842-4856-8ECD-1BAD5C7668AB}"/>
              </a:ext>
            </a:extLst>
          </p:cNvPr>
          <p:cNvSpPr txBox="1">
            <a:spLocks/>
          </p:cNvSpPr>
          <p:nvPr userDrawn="1"/>
        </p:nvSpPr>
        <p:spPr>
          <a:xfrm>
            <a:off x="1248590" y="6002478"/>
            <a:ext cx="3695282" cy="6742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05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050" dirty="0">
              <a:solidFill>
                <a:srgbClr val="9A9DA0"/>
              </a:solidFill>
              <a:latin typeface="Verdana" panose="020B0604030504040204" pitchFamily="34" charset="0"/>
            </a:endParaRPr>
          </a:p>
        </p:txBody>
      </p:sp>
      <p:pic>
        <p:nvPicPr>
          <p:cNvPr id="11" name="Immagine 10">
            <a:extLst>
              <a:ext uri="{FF2B5EF4-FFF2-40B4-BE49-F238E27FC236}">
                <a16:creationId xmlns:a16="http://schemas.microsoft.com/office/drawing/2014/main" id="{00E48A25-0728-454A-AC9F-84B0AC60F94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72513" y="6021841"/>
            <a:ext cx="907326" cy="604723"/>
          </a:xfrm>
          <a:prstGeom prst="rect">
            <a:avLst/>
          </a:prstGeom>
        </p:spPr>
      </p:pic>
      <p:sp>
        <p:nvSpPr>
          <p:cNvPr id="13" name="Rectangle 9">
            <a:extLst>
              <a:ext uri="{FF2B5EF4-FFF2-40B4-BE49-F238E27FC236}">
                <a16:creationId xmlns:a16="http://schemas.microsoft.com/office/drawing/2014/main" id="{DBC28893-62CD-6D46-B7FF-6B082F34994B}"/>
              </a:ext>
            </a:extLst>
          </p:cNvPr>
          <p:cNvSpPr/>
          <p:nvPr userDrawn="1"/>
        </p:nvSpPr>
        <p:spPr>
          <a:xfrm>
            <a:off x="0" y="0"/>
            <a:ext cx="5159896" cy="5735637"/>
          </a:xfrm>
          <a:prstGeom prst="rect">
            <a:avLst/>
          </a:prstGeom>
          <a:solidFill>
            <a:schemeClr val="tx1">
              <a:lumMod val="85000"/>
              <a:lumOff val="1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Tree>
    <p:extLst>
      <p:ext uri="{BB962C8B-B14F-4D97-AF65-F5344CB8AC3E}">
        <p14:creationId xmlns:p14="http://schemas.microsoft.com/office/powerpoint/2010/main" val="324836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A26CD1D2-5D72-6143-AF4D-7A3EE921A7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1"/>
          <a:stretch/>
        </p:blipFill>
        <p:spPr>
          <a:xfrm>
            <a:off x="0" y="0"/>
            <a:ext cx="12192000" cy="6858000"/>
          </a:xfrm>
          <a:prstGeom prst="rect">
            <a:avLst/>
          </a:prstGeom>
        </p:spPr>
      </p:pic>
      <p:sp>
        <p:nvSpPr>
          <p:cNvPr id="11" name="Rettangolo 10">
            <a:extLst>
              <a:ext uri="{FF2B5EF4-FFF2-40B4-BE49-F238E27FC236}">
                <a16:creationId xmlns:a16="http://schemas.microsoft.com/office/drawing/2014/main" id="{23D26024-B765-5547-80B5-8F5E8AA24836}"/>
              </a:ext>
            </a:extLst>
          </p:cNvPr>
          <p:cNvSpPr/>
          <p:nvPr userDrawn="1"/>
        </p:nvSpPr>
        <p:spPr>
          <a:xfrm>
            <a:off x="0" y="0"/>
            <a:ext cx="12192000" cy="6180224"/>
          </a:xfrm>
          <a:prstGeom prst="rect">
            <a:avLst/>
          </a:prstGeom>
          <a:solidFill>
            <a:schemeClr val="accent6">
              <a:lumMod val="7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a:extLst>
              <a:ext uri="{FF2B5EF4-FFF2-40B4-BE49-F238E27FC236}">
                <a16:creationId xmlns:a16="http://schemas.microsoft.com/office/drawing/2014/main" id="{AC3E3E28-BEC2-49DF-85F0-4AC14B1EE0A7}"/>
              </a:ext>
            </a:extLst>
          </p:cNvPr>
          <p:cNvSpPr>
            <a:spLocks noGrp="1"/>
          </p:cNvSpPr>
          <p:nvPr>
            <p:ph type="ctrTitle"/>
          </p:nvPr>
        </p:nvSpPr>
        <p:spPr>
          <a:xfrm>
            <a:off x="4727848" y="1329432"/>
            <a:ext cx="7056784" cy="2387600"/>
          </a:xfrm>
        </p:spPr>
        <p:txBody>
          <a:bodyPr anchor="b">
            <a:normAutofit/>
          </a:bodyPr>
          <a:lstStyle>
            <a:lvl1pPr algn="l">
              <a:defRPr sz="3600">
                <a:solidFill>
                  <a:schemeClr val="bg1"/>
                </a:solidFill>
              </a:defRPr>
            </a:lvl1pPr>
          </a:lstStyle>
          <a:p>
            <a:r>
              <a:rPr lang="en-US" dirty="0"/>
              <a:t>Click to edit Master title style</a:t>
            </a:r>
            <a:endParaRPr lang="it-IT" dirty="0"/>
          </a:p>
        </p:txBody>
      </p:sp>
      <p:sp>
        <p:nvSpPr>
          <p:cNvPr id="3" name="Subtitle 2">
            <a:extLst>
              <a:ext uri="{FF2B5EF4-FFF2-40B4-BE49-F238E27FC236}">
                <a16:creationId xmlns:a16="http://schemas.microsoft.com/office/drawing/2014/main" id="{251074E0-A2EC-486A-B74A-BD61D155E9A1}"/>
              </a:ext>
            </a:extLst>
          </p:cNvPr>
          <p:cNvSpPr>
            <a:spLocks noGrp="1"/>
          </p:cNvSpPr>
          <p:nvPr>
            <p:ph type="subTitle" idx="1"/>
          </p:nvPr>
        </p:nvSpPr>
        <p:spPr>
          <a:xfrm>
            <a:off x="4727848" y="3933056"/>
            <a:ext cx="7056784" cy="1224136"/>
          </a:xfrm>
        </p:spPr>
        <p:txBody>
          <a:bodyPr>
            <a:normAutofit/>
          </a:bodyPr>
          <a:lstStyle>
            <a:lvl1pPr marL="0" indent="0" algn="l">
              <a:buNone/>
              <a:defRPr sz="2400" cap="sm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it-IT" dirty="0"/>
          </a:p>
        </p:txBody>
      </p:sp>
      <p:sp>
        <p:nvSpPr>
          <p:cNvPr id="13" name="Rectangle 9">
            <a:extLst>
              <a:ext uri="{FF2B5EF4-FFF2-40B4-BE49-F238E27FC236}">
                <a16:creationId xmlns:a16="http://schemas.microsoft.com/office/drawing/2014/main" id="{9E46EC67-FF31-4621-8E52-9751D2C343EF}"/>
              </a:ext>
            </a:extLst>
          </p:cNvPr>
          <p:cNvSpPr/>
          <p:nvPr userDrawn="1"/>
        </p:nvSpPr>
        <p:spPr>
          <a:xfrm>
            <a:off x="0" y="5735638"/>
            <a:ext cx="12192000" cy="1122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pic>
        <p:nvPicPr>
          <p:cNvPr id="8" name="Immagine 7">
            <a:extLst>
              <a:ext uri="{FF2B5EF4-FFF2-40B4-BE49-F238E27FC236}">
                <a16:creationId xmlns:a16="http://schemas.microsoft.com/office/drawing/2014/main" id="{70313539-C25A-4A73-A29A-9ADE714BB1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87688" y="6021841"/>
            <a:ext cx="907326" cy="604723"/>
          </a:xfrm>
          <a:prstGeom prst="rect">
            <a:avLst/>
          </a:prstGeom>
        </p:spPr>
      </p:pic>
      <p:sp>
        <p:nvSpPr>
          <p:cNvPr id="4" name="Subtitle 2">
            <a:extLst>
              <a:ext uri="{FF2B5EF4-FFF2-40B4-BE49-F238E27FC236}">
                <a16:creationId xmlns:a16="http://schemas.microsoft.com/office/drawing/2014/main" id="{4CECD85A-E78F-463C-B33F-C8AD18AD18D7}"/>
              </a:ext>
            </a:extLst>
          </p:cNvPr>
          <p:cNvSpPr txBox="1">
            <a:spLocks/>
          </p:cNvSpPr>
          <p:nvPr userDrawn="1"/>
        </p:nvSpPr>
        <p:spPr>
          <a:xfrm>
            <a:off x="4335772" y="6067113"/>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spTree>
    <p:extLst>
      <p:ext uri="{BB962C8B-B14F-4D97-AF65-F5344CB8AC3E}">
        <p14:creationId xmlns:p14="http://schemas.microsoft.com/office/powerpoint/2010/main" val="2443313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CA3A-9517-4A44-BD0D-9026CE60E1F5}"/>
              </a:ext>
            </a:extLst>
          </p:cNvPr>
          <p:cNvSpPr>
            <a:spLocks noGrp="1"/>
          </p:cNvSpPr>
          <p:nvPr>
            <p:ph type="title" hasCustomPrompt="1"/>
          </p:nvPr>
        </p:nvSpPr>
        <p:spPr>
          <a:xfrm>
            <a:off x="1989712" y="24155"/>
            <a:ext cx="9362256" cy="1358032"/>
          </a:xfrm>
        </p:spPr>
        <p:txBody>
          <a:bodyPr lIns="360000"/>
          <a:lstStyle>
            <a:lvl1pPr algn="l">
              <a:defRPr>
                <a:solidFill>
                  <a:srgbClr val="4684C5"/>
                </a:solidFill>
              </a:defRPr>
            </a:lvl1pPr>
          </a:lstStyle>
          <a:p>
            <a:r>
              <a:rPr lang="en-US" dirty="0"/>
              <a:t>Click to edit Master title style</a:t>
            </a:r>
            <a:endParaRPr lang="it-IT" dirty="0"/>
          </a:p>
        </p:txBody>
      </p:sp>
      <p:sp>
        <p:nvSpPr>
          <p:cNvPr id="6" name="Content Placeholder 2">
            <a:extLst>
              <a:ext uri="{FF2B5EF4-FFF2-40B4-BE49-F238E27FC236}">
                <a16:creationId xmlns:a16="http://schemas.microsoft.com/office/drawing/2014/main" id="{85ACD215-62A3-4278-9C7F-C31E5785132F}"/>
              </a:ext>
            </a:extLst>
          </p:cNvPr>
          <p:cNvSpPr>
            <a:spLocks noGrp="1"/>
          </p:cNvSpPr>
          <p:nvPr>
            <p:ph sz="half" idx="1"/>
          </p:nvPr>
        </p:nvSpPr>
        <p:spPr>
          <a:xfrm>
            <a:off x="767408" y="1825625"/>
            <a:ext cx="10584560" cy="3907631"/>
          </a:xfrm>
        </p:spPr>
        <p:txBody>
          <a:bodyPr/>
          <a:lstStyle>
            <a:lvl1pPr>
              <a:lnSpc>
                <a:spcPct val="100000"/>
              </a:lnSpc>
              <a:defRPr sz="2400">
                <a:solidFill>
                  <a:schemeClr val="tx1">
                    <a:lumMod val="65000"/>
                    <a:lumOff val="35000"/>
                  </a:schemeClr>
                </a:solidFill>
                <a:latin typeface="+mn-lt"/>
              </a:defRPr>
            </a:lvl1pPr>
            <a:lvl2pPr>
              <a:lnSpc>
                <a:spcPct val="100000"/>
              </a:lnSpc>
              <a:defRPr sz="2200">
                <a:solidFill>
                  <a:schemeClr val="tx1">
                    <a:lumMod val="65000"/>
                    <a:lumOff val="35000"/>
                  </a:schemeClr>
                </a:solidFill>
                <a:latin typeface="+mn-lt"/>
              </a:defRPr>
            </a:lvl2pPr>
            <a:lvl3pPr>
              <a:lnSpc>
                <a:spcPct val="100000"/>
              </a:lnSpc>
              <a:defRPr sz="2000">
                <a:solidFill>
                  <a:schemeClr val="tx1">
                    <a:lumMod val="65000"/>
                    <a:lumOff val="35000"/>
                  </a:schemeClr>
                </a:solidFill>
                <a:latin typeface="+mn-lt"/>
              </a:defRPr>
            </a:lvl3pPr>
            <a:lvl4pPr>
              <a:lnSpc>
                <a:spcPct val="100000"/>
              </a:lnSpc>
              <a:defRPr>
                <a:solidFill>
                  <a:schemeClr val="tx1">
                    <a:lumMod val="65000"/>
                    <a:lumOff val="35000"/>
                  </a:schemeClr>
                </a:solidFill>
                <a:latin typeface="+mn-lt"/>
              </a:defRPr>
            </a:lvl4pPr>
            <a:lvl5pPr>
              <a:lnSpc>
                <a:spcPct val="100000"/>
              </a:lnSpc>
              <a:defRPr>
                <a:solidFill>
                  <a:schemeClr val="tx1">
                    <a:lumMod val="65000"/>
                    <a:lumOff val="3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25" name="Rectangle 5">
            <a:extLst>
              <a:ext uri="{FF2B5EF4-FFF2-40B4-BE49-F238E27FC236}">
                <a16:creationId xmlns:a16="http://schemas.microsoft.com/office/drawing/2014/main" id="{1EB07CE5-B303-41EF-ADF2-DF2071F5C67A}"/>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26" name="Segnaposto numero diapositiva 5">
            <a:extLst>
              <a:ext uri="{FF2B5EF4-FFF2-40B4-BE49-F238E27FC236}">
                <a16:creationId xmlns:a16="http://schemas.microsoft.com/office/drawing/2014/main" id="{1F42C069-8A91-4DD5-9068-C7FC79176884}"/>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27" name="Subtitle 2">
            <a:extLst>
              <a:ext uri="{FF2B5EF4-FFF2-40B4-BE49-F238E27FC236}">
                <a16:creationId xmlns:a16="http://schemas.microsoft.com/office/drawing/2014/main" id="{4A16F753-3FB5-428D-B809-9A7D07A807C5}"/>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sp>
        <p:nvSpPr>
          <p:cNvPr id="11" name="Rettangolo 10">
            <a:extLst>
              <a:ext uri="{FF2B5EF4-FFF2-40B4-BE49-F238E27FC236}">
                <a16:creationId xmlns:a16="http://schemas.microsoft.com/office/drawing/2014/main" id="{0D128F4F-D14B-400B-9C4D-735D2B0D261A}"/>
              </a:ext>
            </a:extLst>
          </p:cNvPr>
          <p:cNvSpPr/>
          <p:nvPr userDrawn="1"/>
        </p:nvSpPr>
        <p:spPr>
          <a:xfrm>
            <a:off x="0" y="0"/>
            <a:ext cx="1989712" cy="1376516"/>
          </a:xfrm>
          <a:prstGeom prst="rect">
            <a:avLst/>
          </a:prstGeom>
          <a:solidFill>
            <a:srgbClr val="9A9D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pic>
        <p:nvPicPr>
          <p:cNvPr id="15" name="Immagine 14">
            <a:extLst>
              <a:ext uri="{FF2B5EF4-FFF2-40B4-BE49-F238E27FC236}">
                <a16:creationId xmlns:a16="http://schemas.microsoft.com/office/drawing/2014/main" id="{0A33F9F5-6590-4D72-BCC8-4D1712BE40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3" name="Subtitle 2">
            <a:extLst>
              <a:ext uri="{FF2B5EF4-FFF2-40B4-BE49-F238E27FC236}">
                <a16:creationId xmlns:a16="http://schemas.microsoft.com/office/drawing/2014/main" id="{CA442B3E-FE91-4C17-A02D-D5F758A4D745}"/>
              </a:ext>
            </a:extLst>
          </p:cNvPr>
          <p:cNvSpPr txBox="1">
            <a:spLocks/>
          </p:cNvSpPr>
          <p:nvPr userDrawn="1"/>
        </p:nvSpPr>
        <p:spPr>
          <a:xfrm>
            <a:off x="4335772" y="6322202"/>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pic>
        <p:nvPicPr>
          <p:cNvPr id="5" name="Immagine 4">
            <a:extLst>
              <a:ext uri="{FF2B5EF4-FFF2-40B4-BE49-F238E27FC236}">
                <a16:creationId xmlns:a16="http://schemas.microsoft.com/office/drawing/2014/main" id="{4D79B5BE-ACFD-A542-B1DA-60E9583509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5049" y="506573"/>
            <a:ext cx="1339614" cy="363370"/>
          </a:xfrm>
          <a:prstGeom prst="rect">
            <a:avLst/>
          </a:prstGeom>
        </p:spPr>
      </p:pic>
    </p:spTree>
    <p:extLst>
      <p:ext uri="{BB962C8B-B14F-4D97-AF65-F5344CB8AC3E}">
        <p14:creationId xmlns:p14="http://schemas.microsoft.com/office/powerpoint/2010/main" val="176595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429D9CA-3D64-4326-992C-BDB1165E7FEF}"/>
              </a:ext>
            </a:extLst>
          </p:cNvPr>
          <p:cNvSpPr/>
          <p:nvPr userDrawn="1"/>
        </p:nvSpPr>
        <p:spPr>
          <a:xfrm>
            <a:off x="0" y="0"/>
            <a:ext cx="1989712" cy="1376516"/>
          </a:xfrm>
          <a:prstGeom prst="rect">
            <a:avLst/>
          </a:prstGeom>
          <a:solidFill>
            <a:srgbClr val="9A9D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11" name="Content Placeholder 2">
            <a:extLst>
              <a:ext uri="{FF2B5EF4-FFF2-40B4-BE49-F238E27FC236}">
                <a16:creationId xmlns:a16="http://schemas.microsoft.com/office/drawing/2014/main" id="{A2366664-F554-4324-BF06-F36FB1A39E44}"/>
              </a:ext>
            </a:extLst>
          </p:cNvPr>
          <p:cNvSpPr>
            <a:spLocks noGrp="1"/>
          </p:cNvSpPr>
          <p:nvPr>
            <p:ph sz="half" idx="1"/>
          </p:nvPr>
        </p:nvSpPr>
        <p:spPr>
          <a:xfrm>
            <a:off x="1989712" y="1596121"/>
            <a:ext cx="9362256" cy="4137136"/>
          </a:xfrm>
        </p:spPr>
        <p:txBody>
          <a:bodyPr/>
          <a:lstStyle>
            <a:lvl1pPr>
              <a:lnSpc>
                <a:spcPct val="100000"/>
              </a:lnSpc>
              <a:defRPr sz="2400">
                <a:solidFill>
                  <a:schemeClr val="tx1">
                    <a:lumMod val="65000"/>
                    <a:lumOff val="35000"/>
                  </a:schemeClr>
                </a:solidFill>
              </a:defRPr>
            </a:lvl1pPr>
            <a:lvl2pPr>
              <a:lnSpc>
                <a:spcPct val="100000"/>
              </a:lnSpc>
              <a:defRPr sz="2200">
                <a:solidFill>
                  <a:schemeClr val="tx1">
                    <a:lumMod val="65000"/>
                    <a:lumOff val="35000"/>
                  </a:schemeClr>
                </a:solidFill>
              </a:defRPr>
            </a:lvl2pPr>
            <a:lvl3pPr>
              <a:lnSpc>
                <a:spcPct val="100000"/>
              </a:lnSpc>
              <a:defRPr sz="2000">
                <a:solidFill>
                  <a:schemeClr val="tx1">
                    <a:lumMod val="65000"/>
                    <a:lumOff val="35000"/>
                  </a:schemeClr>
                </a:solidFill>
              </a:defRPr>
            </a:lvl3pPr>
            <a:lvl4pPr>
              <a:lnSpc>
                <a:spcPct val="100000"/>
              </a:lnSpc>
              <a:defRPr>
                <a:solidFill>
                  <a:schemeClr val="tx1">
                    <a:lumMod val="65000"/>
                    <a:lumOff val="35000"/>
                  </a:schemeClr>
                </a:solidFill>
              </a:defRPr>
            </a:lvl4pPr>
            <a:lvl5pPr>
              <a:lnSpc>
                <a:spcPct val="100000"/>
              </a:lnSpc>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28" name="Title 1">
            <a:extLst>
              <a:ext uri="{FF2B5EF4-FFF2-40B4-BE49-F238E27FC236}">
                <a16:creationId xmlns:a16="http://schemas.microsoft.com/office/drawing/2014/main" id="{3D9C5255-AF3D-4F53-9F64-A2FA8591E780}"/>
              </a:ext>
            </a:extLst>
          </p:cNvPr>
          <p:cNvSpPr>
            <a:spLocks noGrp="1"/>
          </p:cNvSpPr>
          <p:nvPr>
            <p:ph type="title" hasCustomPrompt="1"/>
          </p:nvPr>
        </p:nvSpPr>
        <p:spPr>
          <a:xfrm>
            <a:off x="1991544" y="22064"/>
            <a:ext cx="9362256" cy="1358032"/>
          </a:xfrm>
        </p:spPr>
        <p:txBody>
          <a:bodyPr lIns="360000"/>
          <a:lstStyle>
            <a:lvl1pPr>
              <a:defRPr>
                <a:solidFill>
                  <a:srgbClr val="4684C5"/>
                </a:solidFill>
              </a:defRPr>
            </a:lvl1pPr>
          </a:lstStyle>
          <a:p>
            <a:r>
              <a:rPr lang="en-US" dirty="0"/>
              <a:t>Click to edit Master title style</a:t>
            </a:r>
            <a:endParaRPr lang="it-IT" dirty="0"/>
          </a:p>
        </p:txBody>
      </p:sp>
      <p:sp>
        <p:nvSpPr>
          <p:cNvPr id="12" name="Rectangle 5">
            <a:extLst>
              <a:ext uri="{FF2B5EF4-FFF2-40B4-BE49-F238E27FC236}">
                <a16:creationId xmlns:a16="http://schemas.microsoft.com/office/drawing/2014/main" id="{6BB8C0BA-3152-41E0-AEB6-AAC4C7758E43}"/>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13" name="Segnaposto numero diapositiva 5">
            <a:extLst>
              <a:ext uri="{FF2B5EF4-FFF2-40B4-BE49-F238E27FC236}">
                <a16:creationId xmlns:a16="http://schemas.microsoft.com/office/drawing/2014/main" id="{EE2C11D5-0671-441C-A6BC-61FFF20838E7}"/>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18" name="Subtitle 2">
            <a:extLst>
              <a:ext uri="{FF2B5EF4-FFF2-40B4-BE49-F238E27FC236}">
                <a16:creationId xmlns:a16="http://schemas.microsoft.com/office/drawing/2014/main" id="{26B8725E-CE8D-4CE7-AD6A-88EBD1F98448}"/>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pic>
        <p:nvPicPr>
          <p:cNvPr id="22" name="Immagine 21">
            <a:extLst>
              <a:ext uri="{FF2B5EF4-FFF2-40B4-BE49-F238E27FC236}">
                <a16:creationId xmlns:a16="http://schemas.microsoft.com/office/drawing/2014/main" id="{52461767-98FB-46A7-9423-D181A7B24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3" name="Subtitle 2">
            <a:extLst>
              <a:ext uri="{FF2B5EF4-FFF2-40B4-BE49-F238E27FC236}">
                <a16:creationId xmlns:a16="http://schemas.microsoft.com/office/drawing/2014/main" id="{7C2D3E45-2A9E-43E9-B3AA-75E3727818C8}"/>
              </a:ext>
            </a:extLst>
          </p:cNvPr>
          <p:cNvSpPr txBox="1">
            <a:spLocks/>
          </p:cNvSpPr>
          <p:nvPr userDrawn="1"/>
        </p:nvSpPr>
        <p:spPr>
          <a:xfrm>
            <a:off x="4335772" y="6322202"/>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pic>
        <p:nvPicPr>
          <p:cNvPr id="14" name="Immagine 13">
            <a:extLst>
              <a:ext uri="{FF2B5EF4-FFF2-40B4-BE49-F238E27FC236}">
                <a16:creationId xmlns:a16="http://schemas.microsoft.com/office/drawing/2014/main" id="{CC99C97D-CD53-D04F-96BC-23DAA31710A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5049" y="506573"/>
            <a:ext cx="1339614" cy="363370"/>
          </a:xfrm>
          <a:prstGeom prst="rect">
            <a:avLst/>
          </a:prstGeom>
        </p:spPr>
      </p:pic>
    </p:spTree>
    <p:extLst>
      <p:ext uri="{BB962C8B-B14F-4D97-AF65-F5344CB8AC3E}">
        <p14:creationId xmlns:p14="http://schemas.microsoft.com/office/powerpoint/2010/main" val="455757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C2EEC5B-B266-46C8-A1D0-6E778BF9EEDB}"/>
              </a:ext>
            </a:extLst>
          </p:cNvPr>
          <p:cNvSpPr>
            <a:spLocks noGrp="1"/>
          </p:cNvSpPr>
          <p:nvPr>
            <p:ph sz="half" idx="1" hasCustomPrompt="1"/>
          </p:nvPr>
        </p:nvSpPr>
        <p:spPr>
          <a:xfrm>
            <a:off x="1989712" y="1612144"/>
            <a:ext cx="9362256" cy="4342940"/>
          </a:xfrm>
        </p:spPr>
        <p:txBody>
          <a:bodyPr/>
          <a:lstStyle>
            <a:lvl1pPr>
              <a:lnSpc>
                <a:spcPct val="100000"/>
              </a:lnSpc>
              <a:defRPr sz="2400">
                <a:solidFill>
                  <a:schemeClr val="tx1">
                    <a:lumMod val="65000"/>
                    <a:lumOff val="35000"/>
                  </a:schemeClr>
                </a:solidFill>
                <a:latin typeface="+mn-lt"/>
                <a:ea typeface="Verdana" panose="020B0604030504040204" pitchFamily="34" charset="0"/>
              </a:defRPr>
            </a:lvl1pPr>
            <a:lvl2pPr>
              <a:lnSpc>
                <a:spcPct val="100000"/>
              </a:lnSpc>
              <a:defRPr sz="2200">
                <a:solidFill>
                  <a:schemeClr val="tx1">
                    <a:lumMod val="65000"/>
                    <a:lumOff val="35000"/>
                  </a:schemeClr>
                </a:solidFill>
                <a:latin typeface="+mn-lt"/>
                <a:ea typeface="Verdana" panose="020B0604030504040204" pitchFamily="34" charset="0"/>
              </a:defRPr>
            </a:lvl2pPr>
            <a:lvl3pPr>
              <a:lnSpc>
                <a:spcPct val="100000"/>
              </a:lnSpc>
              <a:defRPr sz="2000">
                <a:solidFill>
                  <a:schemeClr val="tx1">
                    <a:lumMod val="65000"/>
                    <a:lumOff val="35000"/>
                  </a:schemeClr>
                </a:solidFill>
                <a:latin typeface="+mn-lt"/>
                <a:ea typeface="Verdana" panose="020B0604030504040204" pitchFamily="34" charset="0"/>
              </a:defRPr>
            </a:lvl3pPr>
            <a:lvl4pPr>
              <a:lnSpc>
                <a:spcPct val="100000"/>
              </a:lnSpc>
              <a:defRPr>
                <a:solidFill>
                  <a:schemeClr val="tx1">
                    <a:lumMod val="65000"/>
                    <a:lumOff val="35000"/>
                  </a:schemeClr>
                </a:solidFill>
                <a:latin typeface="+mn-lt"/>
                <a:ea typeface="Verdana" panose="020B0604030504040204" pitchFamily="34" charset="0"/>
              </a:defRPr>
            </a:lvl4pPr>
            <a:lvl5pPr>
              <a:lnSpc>
                <a:spcPct val="100000"/>
              </a:lnSpc>
              <a:defRPr>
                <a:solidFill>
                  <a:schemeClr val="tx1">
                    <a:lumMod val="65000"/>
                    <a:lumOff val="35000"/>
                  </a:schemeClr>
                </a:solidFill>
                <a:latin typeface="+mn-lt"/>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15" name="Title 1">
            <a:extLst>
              <a:ext uri="{FF2B5EF4-FFF2-40B4-BE49-F238E27FC236}">
                <a16:creationId xmlns:a16="http://schemas.microsoft.com/office/drawing/2014/main" id="{7EEF7E8A-3A59-4610-8883-0A6134F1E210}"/>
              </a:ext>
            </a:extLst>
          </p:cNvPr>
          <p:cNvSpPr>
            <a:spLocks noGrp="1"/>
          </p:cNvSpPr>
          <p:nvPr>
            <p:ph type="title" hasCustomPrompt="1"/>
          </p:nvPr>
        </p:nvSpPr>
        <p:spPr>
          <a:xfrm>
            <a:off x="1991544" y="22064"/>
            <a:ext cx="9362256" cy="1358032"/>
          </a:xfrm>
        </p:spPr>
        <p:txBody>
          <a:bodyPr lIns="360000"/>
          <a:lstStyle>
            <a:lvl1pPr>
              <a:defRPr>
                <a:solidFill>
                  <a:srgbClr val="4684C5"/>
                </a:solidFill>
              </a:defRPr>
            </a:lvl1pPr>
          </a:lstStyle>
          <a:p>
            <a:r>
              <a:rPr lang="en-US" dirty="0"/>
              <a:t>Click to edit Master title style</a:t>
            </a:r>
            <a:endParaRPr lang="it-IT" dirty="0"/>
          </a:p>
        </p:txBody>
      </p:sp>
      <p:sp>
        <p:nvSpPr>
          <p:cNvPr id="18" name="Rettangolo 17">
            <a:extLst>
              <a:ext uri="{FF2B5EF4-FFF2-40B4-BE49-F238E27FC236}">
                <a16:creationId xmlns:a16="http://schemas.microsoft.com/office/drawing/2014/main" id="{0A7DCB0B-84BD-463E-BE39-096917A981F6}"/>
              </a:ext>
            </a:extLst>
          </p:cNvPr>
          <p:cNvSpPr/>
          <p:nvPr userDrawn="1"/>
        </p:nvSpPr>
        <p:spPr>
          <a:xfrm>
            <a:off x="0" y="0"/>
            <a:ext cx="1989712" cy="1376516"/>
          </a:xfrm>
          <a:prstGeom prst="rect">
            <a:avLst/>
          </a:prstGeom>
          <a:solidFill>
            <a:srgbClr val="9A9D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11" name="Rectangle 5">
            <a:extLst>
              <a:ext uri="{FF2B5EF4-FFF2-40B4-BE49-F238E27FC236}">
                <a16:creationId xmlns:a16="http://schemas.microsoft.com/office/drawing/2014/main" id="{5B67894C-376A-47D5-BE3E-A3E92DF59A74}"/>
              </a:ext>
            </a:extLst>
          </p:cNvPr>
          <p:cNvSpPr/>
          <p:nvPr userDrawn="1"/>
        </p:nvSpPr>
        <p:spPr>
          <a:xfrm>
            <a:off x="0" y="6165304"/>
            <a:ext cx="12192000" cy="692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Verdana" panose="020B0604030504040204" pitchFamily="34" charset="0"/>
            </a:endParaRPr>
          </a:p>
        </p:txBody>
      </p:sp>
      <p:sp>
        <p:nvSpPr>
          <p:cNvPr id="12" name="Segnaposto numero diapositiva 5">
            <a:extLst>
              <a:ext uri="{FF2B5EF4-FFF2-40B4-BE49-F238E27FC236}">
                <a16:creationId xmlns:a16="http://schemas.microsoft.com/office/drawing/2014/main" id="{1A4E0B4B-95C7-4569-9288-5224E43F59B8}"/>
              </a:ext>
            </a:extLst>
          </p:cNvPr>
          <p:cNvSpPr>
            <a:spLocks noGrp="1"/>
          </p:cNvSpPr>
          <p:nvPr>
            <p:ph type="sldNum" sz="quarter" idx="12"/>
          </p:nvPr>
        </p:nvSpPr>
        <p:spPr>
          <a:xfrm>
            <a:off x="11280576" y="6374639"/>
            <a:ext cx="577280" cy="334588"/>
          </a:xfrm>
          <a:prstGeom prst="rect">
            <a:avLst/>
          </a:prstGeom>
          <a:noFill/>
          <a:ln>
            <a:noFill/>
          </a:ln>
        </p:spPr>
        <p:txBody>
          <a:bodyPr/>
          <a:lstStyle>
            <a:lvl1pPr>
              <a:defRPr sz="1200">
                <a:solidFill>
                  <a:srgbClr val="9A9DA0"/>
                </a:solidFill>
                <a:latin typeface="Verdana" panose="020B0604030504040204" pitchFamily="34" charset="0"/>
              </a:defRPr>
            </a:lvl1pPr>
          </a:lstStyle>
          <a:p>
            <a:fld id="{A0238A71-85F0-47A2-A4FA-9B7E3548ECF0}" type="slidenum">
              <a:rPr lang="it-IT" smtClean="0"/>
              <a:pPr/>
              <a:t>‹N›</a:t>
            </a:fld>
            <a:endParaRPr lang="it-IT" dirty="0"/>
          </a:p>
        </p:txBody>
      </p:sp>
      <p:sp>
        <p:nvSpPr>
          <p:cNvPr id="13" name="Subtitle 2">
            <a:extLst>
              <a:ext uri="{FF2B5EF4-FFF2-40B4-BE49-F238E27FC236}">
                <a16:creationId xmlns:a16="http://schemas.microsoft.com/office/drawing/2014/main" id="{3546BC75-08D4-4C4C-ADAB-6BEEEB7FF7B9}"/>
              </a:ext>
            </a:extLst>
          </p:cNvPr>
          <p:cNvSpPr txBox="1">
            <a:spLocks/>
          </p:cNvSpPr>
          <p:nvPr userDrawn="1"/>
        </p:nvSpPr>
        <p:spPr>
          <a:xfrm>
            <a:off x="217439" y="6381328"/>
            <a:ext cx="3421072" cy="2664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200" dirty="0" err="1">
                <a:solidFill>
                  <a:srgbClr val="9A9DA0"/>
                </a:solidFill>
                <a:latin typeface="Verdana" panose="020B0604030504040204" pitchFamily="34" charset="0"/>
              </a:rPr>
              <a:t>July</a:t>
            </a:r>
            <a:r>
              <a:rPr lang="it-IT" sz="1200" dirty="0">
                <a:solidFill>
                  <a:srgbClr val="9A9DA0"/>
                </a:solidFill>
                <a:latin typeface="Verdana" panose="020B0604030504040204" pitchFamily="34" charset="0"/>
              </a:rPr>
              <a:t> 2020</a:t>
            </a:r>
          </a:p>
        </p:txBody>
      </p:sp>
      <p:pic>
        <p:nvPicPr>
          <p:cNvPr id="16" name="Immagine 15">
            <a:extLst>
              <a:ext uri="{FF2B5EF4-FFF2-40B4-BE49-F238E27FC236}">
                <a16:creationId xmlns:a16="http://schemas.microsoft.com/office/drawing/2014/main" id="{FBDADD69-1341-4FBB-B786-90B6037EB5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38511" y="6302702"/>
            <a:ext cx="689300" cy="459411"/>
          </a:xfrm>
          <a:prstGeom prst="rect">
            <a:avLst/>
          </a:prstGeom>
        </p:spPr>
      </p:pic>
      <p:sp>
        <p:nvSpPr>
          <p:cNvPr id="2" name="Subtitle 2">
            <a:extLst>
              <a:ext uri="{FF2B5EF4-FFF2-40B4-BE49-F238E27FC236}">
                <a16:creationId xmlns:a16="http://schemas.microsoft.com/office/drawing/2014/main" id="{E90917BE-619E-45FE-AAF9-32FAC57DC5EC}"/>
              </a:ext>
            </a:extLst>
          </p:cNvPr>
          <p:cNvSpPr txBox="1">
            <a:spLocks/>
          </p:cNvSpPr>
          <p:nvPr userDrawn="1"/>
        </p:nvSpPr>
        <p:spPr>
          <a:xfrm>
            <a:off x="4335772" y="6322202"/>
            <a:ext cx="5144603" cy="45941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j-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j-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j-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dirty="0">
                <a:solidFill>
                  <a:srgbClr val="9A9DA0"/>
                </a:solidFill>
                <a:latin typeface="Verdana" panose="020B0604030504040204" pitchFamily="34" charset="0"/>
              </a:rPr>
              <a:t>The project has received funding from the European Union’s Horizon 2020 research and innovation program under Grant Agreement N° 862330.</a:t>
            </a:r>
            <a:endParaRPr lang="it-IT" sz="1600" dirty="0">
              <a:solidFill>
                <a:srgbClr val="9A9DA0"/>
              </a:solidFill>
              <a:latin typeface="Verdana" panose="020B0604030504040204" pitchFamily="34" charset="0"/>
            </a:endParaRPr>
          </a:p>
        </p:txBody>
      </p:sp>
      <p:pic>
        <p:nvPicPr>
          <p:cNvPr id="14" name="Immagine 13">
            <a:extLst>
              <a:ext uri="{FF2B5EF4-FFF2-40B4-BE49-F238E27FC236}">
                <a16:creationId xmlns:a16="http://schemas.microsoft.com/office/drawing/2014/main" id="{7E598625-4C23-274F-B073-2E2A69F0B8E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5049" y="506573"/>
            <a:ext cx="1339614" cy="363370"/>
          </a:xfrm>
          <a:prstGeom prst="rect">
            <a:avLst/>
          </a:prstGeom>
        </p:spPr>
      </p:pic>
    </p:spTree>
    <p:extLst>
      <p:ext uri="{BB962C8B-B14F-4D97-AF65-F5344CB8AC3E}">
        <p14:creationId xmlns:p14="http://schemas.microsoft.com/office/powerpoint/2010/main" val="2009119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8A8C5A-3F98-4993-91A4-695D2FD378BC}"/>
              </a:ext>
            </a:extLst>
          </p:cNvPr>
          <p:cNvSpPr>
            <a:spLocks noGrp="1"/>
          </p:cNvSpPr>
          <p:nvPr>
            <p:ph type="title"/>
          </p:nvPr>
        </p:nvSpPr>
        <p:spPr>
          <a:xfrm>
            <a:off x="838200" y="-6010"/>
            <a:ext cx="10515600" cy="1325563"/>
          </a:xfrm>
          <a:prstGeom prst="rect">
            <a:avLst/>
          </a:prstGeom>
        </p:spPr>
        <p:txBody>
          <a:bodyPr vert="horz" lIns="91440" tIns="45720" rIns="91440" bIns="45720" rtlCol="0" anchor="ctr">
            <a:normAutofit/>
          </a:bodyPr>
          <a:lstStyle/>
          <a:p>
            <a:r>
              <a:rPr lang="en-US" dirty="0"/>
              <a:t>Click to edit Master title style</a:t>
            </a:r>
            <a:endParaRPr lang="it-IT" dirty="0"/>
          </a:p>
        </p:txBody>
      </p:sp>
      <p:sp>
        <p:nvSpPr>
          <p:cNvPr id="3" name="Text Placeholder 2">
            <a:extLst>
              <a:ext uri="{FF2B5EF4-FFF2-40B4-BE49-F238E27FC236}">
                <a16:creationId xmlns:a16="http://schemas.microsoft.com/office/drawing/2014/main" id="{AD5B6E40-7A7B-4A49-9B06-258B4F57053D}"/>
              </a:ext>
            </a:extLst>
          </p:cNvPr>
          <p:cNvSpPr>
            <a:spLocks noGrp="1"/>
          </p:cNvSpPr>
          <p:nvPr>
            <p:ph type="body" idx="1"/>
          </p:nvPr>
        </p:nvSpPr>
        <p:spPr>
          <a:xfrm>
            <a:off x="838200" y="1454490"/>
            <a:ext cx="10515600" cy="485483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Tree>
    <p:extLst>
      <p:ext uri="{BB962C8B-B14F-4D97-AF65-F5344CB8AC3E}">
        <p14:creationId xmlns:p14="http://schemas.microsoft.com/office/powerpoint/2010/main" val="1477062836"/>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2" r:id="rId3"/>
    <p:sldLayoutId id="2147483664" r:id="rId4"/>
    <p:sldLayoutId id="2147483670" r:id="rId5"/>
    <p:sldLayoutId id="2147483669" r:id="rId6"/>
    <p:sldLayoutId id="2147483650" r:id="rId7"/>
    <p:sldLayoutId id="2147483661" r:id="rId8"/>
    <p:sldLayoutId id="2147483654" r:id="rId9"/>
    <p:sldLayoutId id="2147483667" r:id="rId10"/>
    <p:sldLayoutId id="2147483665" r:id="rId11"/>
    <p:sldLayoutId id="2147483659" r:id="rId12"/>
    <p:sldLayoutId id="2147483666" r:id="rId13"/>
    <p:sldLayoutId id="2147483651" r:id="rId14"/>
    <p:sldLayoutId id="2147483668" r:id="rId15"/>
    <p:sldLayoutId id="2147483652" r:id="rId16"/>
    <p:sldLayoutId id="2147483653" r:id="rId17"/>
    <p:sldLayoutId id="2147483671" r:id="rId18"/>
    <p:sldLayoutId id="2147483658" r:id="rId19"/>
    <p:sldLayoutId id="2147483660" r:id="rId20"/>
    <p:sldLayoutId id="2147483656" r:id="rId21"/>
    <p:sldLayoutId id="2147483657" r:id="rId22"/>
  </p:sldLayoutIdLst>
  <p:hf hdr="0" dt="0"/>
  <p:txStyles>
    <p:titleStyle>
      <a:lvl1pPr algn="l" defTabSz="914400" rtl="0" eaLnBrk="1" latinLnBrk="0" hangingPunct="1">
        <a:lnSpc>
          <a:spcPct val="90000"/>
        </a:lnSpc>
        <a:spcBef>
          <a:spcPct val="0"/>
        </a:spcBef>
        <a:buNone/>
        <a:defRPr sz="3200" kern="1200">
          <a:solidFill>
            <a:srgbClr val="2269A6"/>
          </a:solidFill>
          <a:latin typeface="+mj-lt"/>
          <a:ea typeface="Verdana" panose="020B060403050404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29AAE2"/>
          </a:solidFill>
          <a:latin typeface="+mn-lt"/>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F7173"/>
          </a:solidFill>
          <a:latin typeface="+mn-lt"/>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F7173"/>
          </a:solidFill>
          <a:latin typeface="+mn-lt"/>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F7173"/>
          </a:solidFill>
          <a:latin typeface="+mn-lt"/>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9AAE2"/>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mailto:a.brunetti@itm.cnr.it" TargetMode="External"/><Relationship Id="rId7"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hyperlink" Target="mailto:g.barbieri@itm.cnr.it" TargetMode="External"/><Relationship Id="rId10" Type="http://schemas.openxmlformats.org/officeDocument/2006/relationships/image" Target="../media/image71.png"/><Relationship Id="rId4" Type="http://schemas.openxmlformats.org/officeDocument/2006/relationships/image" Target="../media/image66.jpe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2.png"/><Relationship Id="rId7" Type="http://schemas.openxmlformats.org/officeDocument/2006/relationships/image" Target="../media/image7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64.tiff"/><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04.png"/><Relationship Id="rId4" Type="http://schemas.openxmlformats.org/officeDocument/2006/relationships/image" Target="../media/image103.jpe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euromembrane2022.eu/index.php/home" TargetMode="External"/><Relationship Id="rId2" Type="http://schemas.openxmlformats.org/officeDocument/2006/relationships/image" Target="../media/image112.jpg"/><Relationship Id="rId1" Type="http://schemas.openxmlformats.org/officeDocument/2006/relationships/slideLayout" Target="../slideLayouts/slideLayout7.xml"/><Relationship Id="rId5" Type="http://schemas.openxmlformats.org/officeDocument/2006/relationships/image" Target="../media/image114.tif"/><Relationship Id="rId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0EC826AB-3FF8-44A8-98ED-3AF9BB97F1C9}"/>
              </a:ext>
            </a:extLst>
          </p:cNvPr>
          <p:cNvSpPr>
            <a:spLocks noGrp="1"/>
          </p:cNvSpPr>
          <p:nvPr>
            <p:ph type="ctrTitle"/>
          </p:nvPr>
        </p:nvSpPr>
        <p:spPr>
          <a:xfrm>
            <a:off x="5825789" y="2636912"/>
            <a:ext cx="5760640" cy="2387600"/>
          </a:xfrm>
        </p:spPr>
        <p:txBody>
          <a:bodyPr/>
          <a:lstStyle/>
          <a:p>
            <a:pPr algn="ctr"/>
            <a:r>
              <a:rPr lang="en-US" dirty="0">
                <a:solidFill>
                  <a:srgbClr val="75716D"/>
                </a:solidFill>
              </a:rPr>
              <a:t>Open Innovation Test Bed for </a:t>
            </a:r>
            <a:r>
              <a:rPr lang="en-US" dirty="0" err="1">
                <a:solidFill>
                  <a:srgbClr val="75716D"/>
                </a:solidFill>
              </a:rPr>
              <a:t>nano</a:t>
            </a:r>
            <a:r>
              <a:rPr lang="en-US" dirty="0">
                <a:solidFill>
                  <a:srgbClr val="75716D"/>
                </a:solidFill>
              </a:rPr>
              <a:t>-enabled Membranes</a:t>
            </a:r>
            <a:endParaRPr lang="it-IT" dirty="0"/>
          </a:p>
        </p:txBody>
      </p:sp>
      <p:sp>
        <p:nvSpPr>
          <p:cNvPr id="4" name="Segnaposto numero diapositiva 3">
            <a:extLst>
              <a:ext uri="{FF2B5EF4-FFF2-40B4-BE49-F238E27FC236}">
                <a16:creationId xmlns:a16="http://schemas.microsoft.com/office/drawing/2014/main" id="{7B3D08C8-90AF-462E-AD3C-4FCC617A27FD}"/>
              </a:ext>
            </a:extLst>
          </p:cNvPr>
          <p:cNvSpPr>
            <a:spLocks noGrp="1"/>
          </p:cNvSpPr>
          <p:nvPr>
            <p:ph type="sldNum" sz="quarter" idx="4294967295"/>
          </p:nvPr>
        </p:nvSpPr>
        <p:spPr>
          <a:xfrm>
            <a:off x="11614150" y="6375400"/>
            <a:ext cx="577850" cy="293688"/>
          </a:xfrm>
          <a:prstGeom prst="rect">
            <a:avLst/>
          </a:prstGeom>
          <a:solidFill>
            <a:srgbClr val="F5F5F5"/>
          </a:solidFill>
        </p:spPr>
        <p:txBody>
          <a:bodyPr/>
          <a:lstStyle/>
          <a:p>
            <a:fld id="{A0238A71-85F0-47A2-A4FA-9B7E3548ECF0}" type="slidenum">
              <a:rPr lang="it-IT" sz="1100" smtClean="0">
                <a:solidFill>
                  <a:srgbClr val="9A9DA0"/>
                </a:solidFill>
                <a:latin typeface="Verdana" panose="020B0604030504040204" pitchFamily="34" charset="0"/>
              </a:rPr>
              <a:pPr/>
              <a:t>1</a:t>
            </a:fld>
            <a:endParaRPr lang="it-IT" sz="1100" dirty="0">
              <a:solidFill>
                <a:srgbClr val="9A9DA0"/>
              </a:solidFill>
              <a:latin typeface="Verdana" panose="020B0604030504040204" pitchFamily="34" charset="0"/>
            </a:endParaRPr>
          </a:p>
        </p:txBody>
      </p:sp>
      <p:pic>
        <p:nvPicPr>
          <p:cNvPr id="8" name="Immagine 7">
            <a:extLst>
              <a:ext uri="{FF2B5EF4-FFF2-40B4-BE49-F238E27FC236}">
                <a16:creationId xmlns:a16="http://schemas.microsoft.com/office/drawing/2014/main" id="{E6016078-1B8D-D74E-91AB-33FB1AE3217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38421" y="1012172"/>
            <a:ext cx="3866091" cy="1048676"/>
          </a:xfrm>
          <a:prstGeom prst="rect">
            <a:avLst/>
          </a:prstGeom>
        </p:spPr>
      </p:pic>
    </p:spTree>
    <p:extLst>
      <p:ext uri="{BB962C8B-B14F-4D97-AF65-F5344CB8AC3E}">
        <p14:creationId xmlns:p14="http://schemas.microsoft.com/office/powerpoint/2010/main" val="3177039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124CD-19D7-45A5-B795-B97370ECDCED}"/>
              </a:ext>
            </a:extLst>
          </p:cNvPr>
          <p:cNvSpPr>
            <a:spLocks noGrp="1"/>
          </p:cNvSpPr>
          <p:nvPr>
            <p:ph type="title"/>
          </p:nvPr>
        </p:nvSpPr>
        <p:spPr/>
        <p:txBody>
          <a:bodyPr/>
          <a:lstStyle/>
          <a:p>
            <a:r>
              <a:rPr lang="it-IT" dirty="0">
                <a:latin typeface="Calibri" panose="020F0502020204030204" pitchFamily="34" charset="0"/>
                <a:cs typeface="Calibri" panose="020F0502020204030204" pitchFamily="34" charset="0"/>
              </a:rPr>
              <a:t>PL#3 - </a:t>
            </a:r>
            <a:r>
              <a:rPr lang="it-IT" dirty="0" err="1">
                <a:latin typeface="Calibri" panose="020F0502020204030204" pitchFamily="34" charset="0"/>
                <a:cs typeface="Calibri" panose="020F0502020204030204" pitchFamily="34" charset="0"/>
              </a:rPr>
              <a:t>Grafting</a:t>
            </a:r>
            <a:r>
              <a:rPr lang="it-IT" dirty="0">
                <a:latin typeface="Calibri" panose="020F0502020204030204" pitchFamily="34" charset="0"/>
                <a:cs typeface="Calibri" panose="020F0502020204030204" pitchFamily="34" charset="0"/>
              </a:rPr>
              <a:t> of </a:t>
            </a:r>
            <a:r>
              <a:rPr lang="it-IT" dirty="0" err="1">
                <a:latin typeface="Calibri" panose="020F0502020204030204" pitchFamily="34" charset="0"/>
                <a:cs typeface="Calibri" panose="020F0502020204030204" pitchFamily="34" charset="0"/>
              </a:rPr>
              <a:t>ceramic</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membranes</a:t>
            </a:r>
            <a:r>
              <a:rPr lang="it-IT" dirty="0">
                <a:latin typeface="Calibri" panose="020F0502020204030204" pitchFamily="34" charset="0"/>
                <a:cs typeface="Calibri" panose="020F0502020204030204" pitchFamily="34" charset="0"/>
              </a:rPr>
              <a:t> </a:t>
            </a:r>
          </a:p>
        </p:txBody>
      </p:sp>
      <p:sp>
        <p:nvSpPr>
          <p:cNvPr id="4" name="Segnaposto numero diapositiva 3">
            <a:extLst>
              <a:ext uri="{FF2B5EF4-FFF2-40B4-BE49-F238E27FC236}">
                <a16:creationId xmlns:a16="http://schemas.microsoft.com/office/drawing/2014/main" id="{F9058470-8545-4DE5-AFA1-4DB44A4C856D}"/>
              </a:ext>
            </a:extLst>
          </p:cNvPr>
          <p:cNvSpPr>
            <a:spLocks noGrp="1"/>
          </p:cNvSpPr>
          <p:nvPr>
            <p:ph type="sldNum" sz="quarter" idx="12"/>
          </p:nvPr>
        </p:nvSpPr>
        <p:spPr/>
        <p:txBody>
          <a:bodyPr/>
          <a:lstStyle/>
          <a:p>
            <a:fld id="{A0238A71-85F0-47A2-A4FA-9B7E3548ECF0}" type="slidenum">
              <a:rPr lang="it-IT" smtClean="0"/>
              <a:pPr/>
              <a:t>10</a:t>
            </a:fld>
            <a:endParaRPr lang="it-IT" dirty="0"/>
          </a:p>
        </p:txBody>
      </p:sp>
      <p:pic>
        <p:nvPicPr>
          <p:cNvPr id="6" name="Immagine 5">
            <a:extLst>
              <a:ext uri="{FF2B5EF4-FFF2-40B4-BE49-F238E27FC236}">
                <a16:creationId xmlns:a16="http://schemas.microsoft.com/office/drawing/2014/main" id="{303E040A-7288-481B-B2EC-FA47CD6B2F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04312" y="5388107"/>
            <a:ext cx="1872208" cy="636996"/>
          </a:xfrm>
          <a:prstGeom prst="rect">
            <a:avLst/>
          </a:prstGeom>
        </p:spPr>
      </p:pic>
      <p:sp>
        <p:nvSpPr>
          <p:cNvPr id="8" name="Rettangolo 7">
            <a:extLst>
              <a:ext uri="{FF2B5EF4-FFF2-40B4-BE49-F238E27FC236}">
                <a16:creationId xmlns:a16="http://schemas.microsoft.com/office/drawing/2014/main" id="{C38ACED5-AC37-4F37-88A8-F091B3BA3B10}"/>
              </a:ext>
            </a:extLst>
          </p:cNvPr>
          <p:cNvSpPr/>
          <p:nvPr/>
        </p:nvSpPr>
        <p:spPr>
          <a:xfrm>
            <a:off x="335360" y="1843950"/>
            <a:ext cx="4216320" cy="3170099"/>
          </a:xfrm>
          <a:prstGeom prst="rect">
            <a:avLst/>
          </a:prstGeom>
          <a:ln>
            <a:solidFill>
              <a:schemeClr val="accent1"/>
            </a:solidFill>
          </a:ln>
        </p:spPr>
        <p:txBody>
          <a:bodyPr wrap="square">
            <a:spAutoFit/>
          </a:bodyPr>
          <a:lstStyle/>
          <a:p>
            <a:pPr algn="just"/>
            <a:r>
              <a:rPr lang="en-US" sz="2000" b="1" dirty="0">
                <a:latin typeface="Calibri" panose="020F0502020204030204" pitchFamily="34" charset="0"/>
                <a:cs typeface="Calibri" panose="020F0502020204030204" pitchFamily="34" charset="0"/>
              </a:rPr>
              <a:t>Up-scale</a:t>
            </a:r>
            <a:r>
              <a:rPr lang="en-US" sz="2000" dirty="0">
                <a:latin typeface="Calibri" panose="020F0502020204030204" pitchFamily="34" charset="0"/>
                <a:cs typeface="Calibri" panose="020F0502020204030204" pitchFamily="34" charset="0"/>
              </a:rPr>
              <a:t>: </a:t>
            </a:r>
          </a:p>
          <a:p>
            <a:pPr algn="just"/>
            <a:r>
              <a:rPr lang="en-US" sz="2000" dirty="0">
                <a:latin typeface="Calibri" panose="020F0502020204030204" pitchFamily="34" charset="0"/>
                <a:cs typeface="Calibri" panose="020F0502020204030204" pitchFamily="34" charset="0"/>
              </a:rPr>
              <a:t>From grafting of 5 long multichannel elements/week to &gt; 10 long multichannel elements/24h</a:t>
            </a:r>
          </a:p>
          <a:p>
            <a:pPr algn="just"/>
            <a:endParaRPr lang="en-US" sz="2000" b="1" dirty="0">
              <a:latin typeface="Calibri" panose="020F0502020204030204" pitchFamily="34" charset="0"/>
              <a:cs typeface="Calibri" panose="020F0502020204030204" pitchFamily="34" charset="0"/>
            </a:endParaRPr>
          </a:p>
          <a:p>
            <a:pPr algn="just"/>
            <a:r>
              <a:rPr lang="en-US" sz="2000" b="1" dirty="0">
                <a:latin typeface="Calibri" panose="020F0502020204030204" pitchFamily="34" charset="0"/>
                <a:cs typeface="Calibri" panose="020F0502020204030204" pitchFamily="34" charset="0"/>
              </a:rPr>
              <a:t>Up-grade</a:t>
            </a:r>
            <a:r>
              <a:rPr lang="en-US" sz="2000" dirty="0">
                <a:latin typeface="Calibri" panose="020F0502020204030204" pitchFamily="34" charset="0"/>
                <a:cs typeface="Calibri" panose="020F0502020204030204" pitchFamily="34" charset="0"/>
              </a:rPr>
              <a:t>: </a:t>
            </a:r>
          </a:p>
          <a:p>
            <a:pPr marL="285750" indent="-28575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development of a more efficient and more sensitive quality test </a:t>
            </a:r>
          </a:p>
          <a:p>
            <a:pPr marL="285750" indent="-28575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 in-line measurement of this parameter</a:t>
            </a:r>
            <a:endParaRPr lang="it-IT" sz="20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F1B2C85-3F3F-42FD-8D2B-6BCF293CD7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8316" y="1843949"/>
            <a:ext cx="6918291" cy="3266531"/>
          </a:xfrm>
          <a:prstGeom prst="rect">
            <a:avLst/>
          </a:prstGeom>
        </p:spPr>
      </p:pic>
      <p:sp>
        <p:nvSpPr>
          <p:cNvPr id="7" name="Rettangolo 6">
            <a:extLst>
              <a:ext uri="{FF2B5EF4-FFF2-40B4-BE49-F238E27FC236}">
                <a16:creationId xmlns:a16="http://schemas.microsoft.com/office/drawing/2014/main" id="{9671FB49-56E5-497B-A327-23C00F1E6299}"/>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77581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979624-41B1-4212-8F71-ED080E80B2FC}"/>
              </a:ext>
            </a:extLst>
          </p:cNvPr>
          <p:cNvSpPr>
            <a:spLocks noGrp="1"/>
          </p:cNvSpPr>
          <p:nvPr>
            <p:ph type="title"/>
          </p:nvPr>
        </p:nvSpPr>
        <p:spPr/>
        <p:txBody>
          <a:bodyPr/>
          <a:lstStyle/>
          <a:p>
            <a:r>
              <a:rPr lang="it-IT" dirty="0">
                <a:latin typeface="Calibri" panose="020F0502020204030204" pitchFamily="34" charset="0"/>
                <a:cs typeface="Calibri" panose="020F0502020204030204" pitchFamily="34" charset="0"/>
              </a:rPr>
              <a:t>PL#4 - </a:t>
            </a:r>
            <a:r>
              <a:rPr lang="en-US" dirty="0">
                <a:latin typeface="Calibri" panose="020F0502020204030204" pitchFamily="34" charset="0"/>
                <a:cs typeface="Calibri" panose="020F0502020204030204" pitchFamily="34" charset="0"/>
              </a:rPr>
              <a:t>Pilot-line for fabricating micro-tubular ceramic membranes</a:t>
            </a:r>
            <a:endParaRPr lang="it-IT" dirty="0">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27392836-69AF-49BC-AB89-0AA3F390C209}"/>
              </a:ext>
            </a:extLst>
          </p:cNvPr>
          <p:cNvSpPr>
            <a:spLocks noGrp="1"/>
          </p:cNvSpPr>
          <p:nvPr>
            <p:ph type="sldNum" sz="quarter" idx="12"/>
          </p:nvPr>
        </p:nvSpPr>
        <p:spPr/>
        <p:txBody>
          <a:bodyPr/>
          <a:lstStyle/>
          <a:p>
            <a:fld id="{A0238A71-85F0-47A2-A4FA-9B7E3548ECF0}" type="slidenum">
              <a:rPr lang="it-IT" smtClean="0"/>
              <a:pPr/>
              <a:t>11</a:t>
            </a:fld>
            <a:endParaRPr lang="it-IT" dirty="0"/>
          </a:p>
        </p:txBody>
      </p:sp>
      <p:pic>
        <p:nvPicPr>
          <p:cNvPr id="8" name="Picture 5">
            <a:extLst>
              <a:ext uri="{FF2B5EF4-FFF2-40B4-BE49-F238E27FC236}">
                <a16:creationId xmlns:a16="http://schemas.microsoft.com/office/drawing/2014/main" id="{17DD54FC-C6AE-48F9-9E78-B9597C8846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9332" y="1528362"/>
            <a:ext cx="4859884" cy="3843917"/>
          </a:xfrm>
          <a:prstGeom prst="rect">
            <a:avLst/>
          </a:prstGeom>
        </p:spPr>
      </p:pic>
      <p:sp>
        <p:nvSpPr>
          <p:cNvPr id="9" name="Rectangle 7">
            <a:extLst>
              <a:ext uri="{FF2B5EF4-FFF2-40B4-BE49-F238E27FC236}">
                <a16:creationId xmlns:a16="http://schemas.microsoft.com/office/drawing/2014/main" id="{59F8B91D-AEDC-4401-97AD-D2DA3EB6B2B3}"/>
              </a:ext>
            </a:extLst>
          </p:cNvPr>
          <p:cNvSpPr/>
          <p:nvPr/>
        </p:nvSpPr>
        <p:spPr>
          <a:xfrm>
            <a:off x="407368" y="1508830"/>
            <a:ext cx="5520726" cy="3631763"/>
          </a:xfrm>
          <a:prstGeom prst="rect">
            <a:avLst/>
          </a:prstGeom>
          <a:ln>
            <a:solidFill>
              <a:schemeClr val="accent1"/>
            </a:solidFill>
          </a:ln>
        </p:spPr>
        <p:txBody>
          <a:bodyPr wrap="square">
            <a:spAutoFit/>
          </a:bodyPr>
          <a:lstStyle/>
          <a:p>
            <a:pPr>
              <a:spcAft>
                <a:spcPts val="1200"/>
              </a:spcAft>
              <a:buClr>
                <a:srgbClr val="0070C0"/>
              </a:buClr>
            </a:pPr>
            <a:r>
              <a:rPr lang="en-GB" sz="2000" dirty="0">
                <a:latin typeface="Calibri" panose="020F0502020204030204" pitchFamily="34" charset="0"/>
                <a:cs typeface="Calibri" panose="020F0502020204030204" pitchFamily="34" charset="0"/>
              </a:rPr>
              <a:t>This plotline would enable continuous fabrication of micro-tubular ceramic membranes with unique bi-modal pore structures. Membranes of this type can be prepared with different ceramic materials and used as :</a:t>
            </a:r>
          </a:p>
          <a:p>
            <a:pPr marL="285750" indent="-285750">
              <a:spcAft>
                <a:spcPts val="1200"/>
              </a:spcAft>
              <a:buClr>
                <a:srgbClr val="0070C0"/>
              </a:buClr>
              <a:buFont typeface="Arial" panose="020B0604020202020204" pitchFamily="34" charset="0"/>
              <a:buChar char="•"/>
            </a:pPr>
            <a:r>
              <a:rPr lang="en-GB" sz="2000" dirty="0">
                <a:latin typeface="Calibri" panose="020F0502020204030204" pitchFamily="34" charset="0"/>
                <a:cs typeface="Calibri" panose="020F0502020204030204" pitchFamily="34" charset="0"/>
              </a:rPr>
              <a:t>Advanced membrane substrates for separations.</a:t>
            </a:r>
          </a:p>
          <a:p>
            <a:pPr marL="285750" indent="-285750">
              <a:spcAft>
                <a:spcPts val="1200"/>
              </a:spcAft>
              <a:buClr>
                <a:srgbClr val="0070C0"/>
              </a:buClr>
              <a:buFont typeface="Arial" panose="020B0604020202020204" pitchFamily="34" charset="0"/>
              <a:buChar char="•"/>
            </a:pPr>
            <a:r>
              <a:rPr lang="en-GB" sz="2000" dirty="0">
                <a:latin typeface="Calibri" panose="020F0502020204030204" pitchFamily="34" charset="0"/>
                <a:cs typeface="Calibri" panose="020F0502020204030204" pitchFamily="34" charset="0"/>
              </a:rPr>
              <a:t>Compact and high throughput membrane units (MF &amp; UF); </a:t>
            </a:r>
          </a:p>
          <a:p>
            <a:pPr marL="285750" indent="-285750">
              <a:spcAft>
                <a:spcPts val="1200"/>
              </a:spcAft>
              <a:buClr>
                <a:srgbClr val="0070C0"/>
              </a:buClr>
              <a:buFont typeface="Arial" panose="020B0604020202020204" pitchFamily="34" charset="0"/>
              <a:buChar char="•"/>
            </a:pPr>
            <a:r>
              <a:rPr lang="en-GB" sz="2000" dirty="0">
                <a:latin typeface="Calibri" panose="020F0502020204030204" pitchFamily="34" charset="0"/>
                <a:cs typeface="Calibri" panose="020F0502020204030204" pitchFamily="34" charset="0"/>
              </a:rPr>
              <a:t>Compact and selective catalytic membrane reactor designs.</a:t>
            </a:r>
          </a:p>
        </p:txBody>
      </p:sp>
      <p:pic>
        <p:nvPicPr>
          <p:cNvPr id="10" name="Picture 2" descr="Home | Aston University">
            <a:extLst>
              <a:ext uri="{FF2B5EF4-FFF2-40B4-BE49-F238E27FC236}">
                <a16:creationId xmlns:a16="http://schemas.microsoft.com/office/drawing/2014/main" id="{26A1905E-5971-4B7D-B895-B5A690CD7BB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0725" y="5256434"/>
            <a:ext cx="129227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E4224E7E-58ED-4AC5-9D3E-12B13E30234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364" y="5349170"/>
            <a:ext cx="2056695" cy="54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9F92C908-C580-4E9C-AB90-29EF8DDDE313}"/>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813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67F70D-4F3C-4CE1-B418-5F86CB33FC9E}"/>
              </a:ext>
            </a:extLst>
          </p:cNvPr>
          <p:cNvSpPr>
            <a:spLocks noGrp="1"/>
          </p:cNvSpPr>
          <p:nvPr>
            <p:ph type="title"/>
          </p:nvPr>
        </p:nvSpPr>
        <p:spPr>
          <a:xfrm>
            <a:off x="1989712" y="24155"/>
            <a:ext cx="9362256" cy="1117185"/>
          </a:xfrm>
        </p:spPr>
        <p:txBody>
          <a:bodyPr/>
          <a:lstStyle/>
          <a:p>
            <a:r>
              <a:rPr lang="it-IT" dirty="0">
                <a:latin typeface="Calibri" panose="020F0502020204030204" pitchFamily="34" charset="0"/>
                <a:cs typeface="Calibri" panose="020F0502020204030204" pitchFamily="34" charset="0"/>
              </a:rPr>
              <a:t>PL#5 - </a:t>
            </a:r>
            <a:r>
              <a:rPr lang="en-US" dirty="0">
                <a:latin typeface="Calibri" panose="020F0502020204030204" pitchFamily="34" charset="0"/>
                <a:cs typeface="Calibri" panose="020F0502020204030204" pitchFamily="34" charset="0"/>
              </a:rPr>
              <a:t>Flexible flat sheet polymeric membranes</a:t>
            </a:r>
            <a:endParaRPr lang="it-IT" dirty="0">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99892083-B7C1-4229-8883-B108CA46F170}"/>
              </a:ext>
            </a:extLst>
          </p:cNvPr>
          <p:cNvSpPr>
            <a:spLocks noGrp="1"/>
          </p:cNvSpPr>
          <p:nvPr>
            <p:ph type="sldNum" sz="quarter" idx="12"/>
          </p:nvPr>
        </p:nvSpPr>
        <p:spPr/>
        <p:txBody>
          <a:bodyPr/>
          <a:lstStyle/>
          <a:p>
            <a:fld id="{A0238A71-85F0-47A2-A4FA-9B7E3548ECF0}" type="slidenum">
              <a:rPr lang="it-IT" smtClean="0"/>
              <a:pPr/>
              <a:t>12</a:t>
            </a:fld>
            <a:endParaRPr lang="it-IT" dirty="0"/>
          </a:p>
        </p:txBody>
      </p:sp>
      <p:pic>
        <p:nvPicPr>
          <p:cNvPr id="5" name="Immagine 4">
            <a:extLst>
              <a:ext uri="{FF2B5EF4-FFF2-40B4-BE49-F238E27FC236}">
                <a16:creationId xmlns:a16="http://schemas.microsoft.com/office/drawing/2014/main" id="{ADF59227-5AD9-45ED-B1AF-CB4DD2F4C3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49537" y="5840700"/>
            <a:ext cx="2408319" cy="993145"/>
          </a:xfrm>
          <a:prstGeom prst="rect">
            <a:avLst/>
          </a:prstGeom>
        </p:spPr>
      </p:pic>
      <p:pic>
        <p:nvPicPr>
          <p:cNvPr id="8" name="Grafik 75">
            <a:extLst>
              <a:ext uri="{FF2B5EF4-FFF2-40B4-BE49-F238E27FC236}">
                <a16:creationId xmlns:a16="http://schemas.microsoft.com/office/drawing/2014/main" id="{9214C82E-2BB1-4FC0-A536-A32AF0C5E8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7990" y="3700002"/>
            <a:ext cx="1483190" cy="486802"/>
          </a:xfrm>
          <a:prstGeom prst="rect">
            <a:avLst/>
          </a:prstGeom>
        </p:spPr>
      </p:pic>
      <p:pic>
        <p:nvPicPr>
          <p:cNvPr id="9" name="Grafik 64">
            <a:extLst>
              <a:ext uri="{FF2B5EF4-FFF2-40B4-BE49-F238E27FC236}">
                <a16:creationId xmlns:a16="http://schemas.microsoft.com/office/drawing/2014/main" id="{B1C6D0C0-309E-49C0-BC0A-1EA1664DC6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0176" y="1362061"/>
            <a:ext cx="2743272" cy="3830971"/>
          </a:xfrm>
          <a:prstGeom prst="rect">
            <a:avLst/>
          </a:prstGeom>
        </p:spPr>
      </p:pic>
      <p:pic>
        <p:nvPicPr>
          <p:cNvPr id="10" name="Grafik 67">
            <a:extLst>
              <a:ext uri="{FF2B5EF4-FFF2-40B4-BE49-F238E27FC236}">
                <a16:creationId xmlns:a16="http://schemas.microsoft.com/office/drawing/2014/main" id="{B510999F-A98E-484C-B16B-6D890DEDA05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84319" y="1362061"/>
            <a:ext cx="1412437" cy="1412437"/>
          </a:xfrm>
          <a:prstGeom prst="rect">
            <a:avLst/>
          </a:prstGeom>
        </p:spPr>
      </p:pic>
      <p:sp>
        <p:nvSpPr>
          <p:cNvPr id="11" name="Textfeld 68">
            <a:extLst>
              <a:ext uri="{FF2B5EF4-FFF2-40B4-BE49-F238E27FC236}">
                <a16:creationId xmlns:a16="http://schemas.microsoft.com/office/drawing/2014/main" id="{3D1E4D32-33E5-474B-992A-BD3FFF6AB80D}"/>
              </a:ext>
            </a:extLst>
          </p:cNvPr>
          <p:cNvSpPr txBox="1"/>
          <p:nvPr/>
        </p:nvSpPr>
        <p:spPr>
          <a:xfrm>
            <a:off x="119336" y="1470263"/>
            <a:ext cx="7395113"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Helmholtz-</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Zentrum</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Hereon – Institute of Membrane Research. Focus: 	</a:t>
            </a:r>
          </a:p>
          <a:p>
            <a:pPr marL="268288" marR="0" lvl="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Thin film composite membranes for gas separation</a:t>
            </a:r>
          </a:p>
          <a:p>
            <a:pPr marL="268288" marR="0" lvl="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Optimise production technology and quality control</a:t>
            </a:r>
          </a:p>
          <a:p>
            <a:pPr marL="268288" marR="0" lvl="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Production of innovative membranes for natural gas treatment: higher hydrocarbon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dewpointing</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and CO</a:t>
            </a:r>
            <a:r>
              <a:rPr kumimoji="0" lang="en-GB" sz="20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a:t>
            </a:r>
            <a:r>
              <a:rPr kumimoji="0" lang="en-GB" sz="20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4</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separation.</a:t>
            </a:r>
          </a:p>
        </p:txBody>
      </p:sp>
      <p:pic>
        <p:nvPicPr>
          <p:cNvPr id="12" name="Grafik 70">
            <a:extLst>
              <a:ext uri="{FF2B5EF4-FFF2-40B4-BE49-F238E27FC236}">
                <a16:creationId xmlns:a16="http://schemas.microsoft.com/office/drawing/2014/main" id="{A92B07A6-F2EF-40BD-9EB1-A38FE9BE8C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10081271" y="3277546"/>
            <a:ext cx="2418534" cy="1412437"/>
          </a:xfrm>
          <a:prstGeom prst="rect">
            <a:avLst/>
          </a:prstGeom>
        </p:spPr>
      </p:pic>
      <p:sp>
        <p:nvSpPr>
          <p:cNvPr id="13" name="Textfeld 71">
            <a:extLst>
              <a:ext uri="{FF2B5EF4-FFF2-40B4-BE49-F238E27FC236}">
                <a16:creationId xmlns:a16="http://schemas.microsoft.com/office/drawing/2014/main" id="{90A57D97-9830-49B0-941D-F26DC62449A9}"/>
              </a:ext>
            </a:extLst>
          </p:cNvPr>
          <p:cNvSpPr txBox="1"/>
          <p:nvPr/>
        </p:nvSpPr>
        <p:spPr>
          <a:xfrm>
            <a:off x="1689934" y="5100974"/>
            <a:ext cx="6147837"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Showcase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Zeolite and polymeric membranes in natural gas treatment</a:t>
            </a:r>
            <a:endParaRPr kumimoji="0" lang="de-DE"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panose="020B0604020202020204"/>
                <a:ea typeface="+mn-ea"/>
                <a:cs typeface="+mn-cs"/>
              </a:rPr>
              <a:t>DBI Gas- und Umwelttechnik GmbH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Pfeil nach unten 72">
            <a:extLst>
              <a:ext uri="{FF2B5EF4-FFF2-40B4-BE49-F238E27FC236}">
                <a16:creationId xmlns:a16="http://schemas.microsoft.com/office/drawing/2014/main" id="{BB17D1F8-D074-4B29-8CF5-4B8F9E6A1753}"/>
              </a:ext>
            </a:extLst>
          </p:cNvPr>
          <p:cNvSpPr/>
          <p:nvPr/>
        </p:nvSpPr>
        <p:spPr>
          <a:xfrm>
            <a:off x="4259797" y="3682891"/>
            <a:ext cx="504056" cy="1305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Segnaposto contenuto 5">
            <a:extLst>
              <a:ext uri="{FF2B5EF4-FFF2-40B4-BE49-F238E27FC236}">
                <a16:creationId xmlns:a16="http://schemas.microsoft.com/office/drawing/2014/main" id="{CDE98E93-9917-44B4-89E1-A8EADA993539}"/>
              </a:ext>
            </a:extLst>
          </p:cNvPr>
          <p:cNvSpPr txBox="1">
            <a:spLocks/>
          </p:cNvSpPr>
          <p:nvPr/>
        </p:nvSpPr>
        <p:spPr>
          <a:xfrm>
            <a:off x="504604" y="3718889"/>
            <a:ext cx="3057152" cy="93583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29AAE2"/>
                </a:solidFill>
                <a:latin typeface="+mn-lt"/>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F7173"/>
                </a:solidFill>
                <a:latin typeface="+mn-lt"/>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F7173"/>
                </a:solidFill>
                <a:latin typeface="+mn-lt"/>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F7173"/>
                </a:solidFill>
                <a:latin typeface="+mn-lt"/>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9AAE2"/>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800" b="1" i="0" u="none" strike="noStrike" kern="1200" cap="none" spc="0" normalizeH="0" baseline="0" noProof="0" dirty="0">
                <a:ln>
                  <a:noFill/>
                </a:ln>
                <a:solidFill>
                  <a:prstClr val="black"/>
                </a:solidFill>
                <a:effectLst/>
                <a:uLnTx/>
                <a:uFillTx/>
                <a:latin typeface="Arial" panose="020B0604020202020204"/>
                <a:ea typeface="Verdana" panose="020B0604030504040204" pitchFamily="34" charset="0"/>
                <a:cs typeface="Arial" panose="020B0604020202020204" pitchFamily="34" charset="0"/>
              </a:rPr>
              <a:t>PL 6</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800" b="0" i="0" u="none" strike="noStrike" kern="1200" cap="none" spc="0" normalizeH="0" baseline="0" noProof="0" dirty="0" err="1">
                <a:ln>
                  <a:noFill/>
                </a:ln>
                <a:solidFill>
                  <a:prstClr val="black"/>
                </a:solidFill>
                <a:effectLst/>
                <a:uLnTx/>
                <a:uFillTx/>
                <a:latin typeface="Arial" panose="020B0604020202020204"/>
                <a:ea typeface="Verdana" panose="020B0604030504040204" pitchFamily="34" charset="0"/>
                <a:cs typeface="Arial" panose="020B0604020202020204" pitchFamily="34" charset="0"/>
              </a:rPr>
              <a:t>Tubular</a:t>
            </a:r>
            <a:r>
              <a:rPr kumimoji="0" lang="it-IT" sz="1800" b="0" i="0" u="none" strike="noStrike" kern="1200" cap="none" spc="0" normalizeH="0" baseline="0" noProof="0" dirty="0">
                <a:ln>
                  <a:noFill/>
                </a:ln>
                <a:solidFill>
                  <a:prstClr val="black"/>
                </a:solidFill>
                <a:effectLst/>
                <a:uLnTx/>
                <a:uFillTx/>
                <a:latin typeface="Arial" panose="020B0604020202020204"/>
                <a:ea typeface="Verdana" panose="020B0604030504040204" pitchFamily="34" charset="0"/>
                <a:cs typeface="Arial" panose="020B0604020202020204" pitchFamily="34" charset="0"/>
              </a:rPr>
              <a:t> </a:t>
            </a:r>
            <a:r>
              <a:rPr lang="it-IT" sz="1800" dirty="0">
                <a:solidFill>
                  <a:prstClr val="black"/>
                </a:solidFill>
                <a:latin typeface="Arial" panose="020B0604020202020204"/>
              </a:rPr>
              <a:t>z</a:t>
            </a:r>
            <a:r>
              <a:rPr kumimoji="0" lang="it-IT" sz="1800" b="0" i="0" u="none" strike="noStrike" kern="1200" cap="none" spc="0" normalizeH="0" baseline="0" noProof="0" dirty="0">
                <a:ln>
                  <a:noFill/>
                </a:ln>
                <a:solidFill>
                  <a:prstClr val="black"/>
                </a:solidFill>
                <a:effectLst/>
                <a:uLnTx/>
                <a:uFillTx/>
                <a:latin typeface="Arial" panose="020B0604020202020204"/>
                <a:ea typeface="Verdana" panose="020B0604030504040204" pitchFamily="34" charset="0"/>
                <a:cs typeface="Arial" panose="020B0604020202020204" pitchFamily="34" charset="0"/>
              </a:rPr>
              <a:t>eolite </a:t>
            </a:r>
            <a:br>
              <a:rPr kumimoji="0" lang="it-IT" sz="1800" b="0" i="0" u="none" strike="noStrike" kern="1200" cap="none" spc="0" normalizeH="0" baseline="0" noProof="0" dirty="0">
                <a:ln>
                  <a:noFill/>
                </a:ln>
                <a:solidFill>
                  <a:prstClr val="black"/>
                </a:solidFill>
                <a:effectLst/>
                <a:uLnTx/>
                <a:uFillTx/>
                <a:latin typeface="Arial" panose="020B0604020202020204"/>
                <a:ea typeface="Verdana" panose="020B0604030504040204" pitchFamily="34" charset="0"/>
                <a:cs typeface="Arial" panose="020B0604020202020204" pitchFamily="34" charset="0"/>
              </a:rPr>
            </a:br>
            <a:r>
              <a:rPr kumimoji="0" lang="it-IT" sz="1800" b="0" i="0" u="none" strike="noStrike" kern="1200" cap="none" spc="0" normalizeH="0" baseline="0" noProof="0" dirty="0">
                <a:ln>
                  <a:noFill/>
                </a:ln>
                <a:solidFill>
                  <a:prstClr val="black"/>
                </a:solidFill>
                <a:effectLst/>
                <a:uLnTx/>
                <a:uFillTx/>
                <a:latin typeface="Arial" panose="020B0604020202020204"/>
                <a:ea typeface="Verdana" panose="020B0604030504040204" pitchFamily="34" charset="0"/>
                <a:cs typeface="Arial" panose="020B0604020202020204" pitchFamily="34" charset="0"/>
              </a:rPr>
              <a:t>membrane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it-IT" sz="1800" b="0" i="0" u="none" strike="noStrike" kern="1200" cap="none" spc="0" normalizeH="0" baseline="0" noProof="0" dirty="0">
              <a:ln>
                <a:noFill/>
              </a:ln>
              <a:solidFill>
                <a:prstClr val="black"/>
              </a:solidFill>
              <a:effectLst/>
              <a:uLnTx/>
              <a:uFillTx/>
              <a:latin typeface="Arial" panose="020B0604020202020204"/>
              <a:ea typeface="Verdana" panose="020B060403050404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it-IT" sz="1800" b="0" i="0" u="none" strike="noStrike" kern="1200" cap="none" spc="0" normalizeH="0" baseline="0" noProof="0" dirty="0">
              <a:ln>
                <a:noFill/>
              </a:ln>
              <a:solidFill>
                <a:prstClr val="black"/>
              </a:solidFill>
              <a:effectLst/>
              <a:uLnTx/>
              <a:uFillTx/>
              <a:latin typeface="Arial" panose="020B0604020202020204"/>
              <a:ea typeface="Verdana" panose="020B0604030504040204" pitchFamily="34" charset="0"/>
              <a:cs typeface="Arial" panose="020B0604020202020204" pitchFamily="34" charset="0"/>
            </a:endParaRPr>
          </a:p>
        </p:txBody>
      </p:sp>
      <p:sp>
        <p:nvSpPr>
          <p:cNvPr id="16" name="Pfeil nach unten 79">
            <a:extLst>
              <a:ext uri="{FF2B5EF4-FFF2-40B4-BE49-F238E27FC236}">
                <a16:creationId xmlns:a16="http://schemas.microsoft.com/office/drawing/2014/main" id="{EC8EC9FE-20C2-4CCC-B82D-932C34C30F00}"/>
              </a:ext>
            </a:extLst>
          </p:cNvPr>
          <p:cNvSpPr/>
          <p:nvPr/>
        </p:nvSpPr>
        <p:spPr>
          <a:xfrm rot="18426633">
            <a:off x="2992049" y="4121966"/>
            <a:ext cx="504056" cy="12311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ttangolo 16">
            <a:extLst>
              <a:ext uri="{FF2B5EF4-FFF2-40B4-BE49-F238E27FC236}">
                <a16:creationId xmlns:a16="http://schemas.microsoft.com/office/drawing/2014/main" id="{783257CB-40D6-4E2B-8D4A-CC1C07E767F7}"/>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31833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BAD771-459C-44B9-AE2C-E5AC9E850BBA}"/>
              </a:ext>
            </a:extLst>
          </p:cNvPr>
          <p:cNvSpPr>
            <a:spLocks noGrp="1"/>
          </p:cNvSpPr>
          <p:nvPr>
            <p:ph type="title"/>
          </p:nvPr>
        </p:nvSpPr>
        <p:spPr/>
        <p:txBody>
          <a:bodyPr/>
          <a:lstStyle/>
          <a:p>
            <a:r>
              <a:rPr lang="it-IT" dirty="0">
                <a:latin typeface="Calibri" panose="020F0502020204030204" pitchFamily="34" charset="0"/>
                <a:cs typeface="Calibri" panose="020F0502020204030204" pitchFamily="34" charset="0"/>
              </a:rPr>
              <a:t>PL#6 - Zeolite </a:t>
            </a:r>
            <a:r>
              <a:rPr lang="it-IT" dirty="0" err="1">
                <a:latin typeface="Calibri" panose="020F0502020204030204" pitchFamily="34" charset="0"/>
                <a:cs typeface="Calibri" panose="020F0502020204030204" pitchFamily="34" charset="0"/>
              </a:rPr>
              <a:t>membranes</a:t>
            </a:r>
            <a:r>
              <a:rPr lang="it-IT" dirty="0">
                <a:latin typeface="Calibri" panose="020F0502020204030204" pitchFamily="34" charset="0"/>
                <a:cs typeface="Calibri" panose="020F0502020204030204" pitchFamily="34" charset="0"/>
              </a:rPr>
              <a:t> </a:t>
            </a:r>
          </a:p>
        </p:txBody>
      </p:sp>
      <p:pic>
        <p:nvPicPr>
          <p:cNvPr id="6" name="Segnaposto contenuto 5">
            <a:extLst>
              <a:ext uri="{FF2B5EF4-FFF2-40B4-BE49-F238E27FC236}">
                <a16:creationId xmlns:a16="http://schemas.microsoft.com/office/drawing/2014/main" id="{D17CD17F-7FCF-497E-A18C-C1ED745860B5}"/>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6888088" y="1690062"/>
            <a:ext cx="4536504" cy="3801312"/>
          </a:xfrm>
        </p:spPr>
      </p:pic>
      <p:sp>
        <p:nvSpPr>
          <p:cNvPr id="4" name="Segnaposto numero diapositiva 3">
            <a:extLst>
              <a:ext uri="{FF2B5EF4-FFF2-40B4-BE49-F238E27FC236}">
                <a16:creationId xmlns:a16="http://schemas.microsoft.com/office/drawing/2014/main" id="{D348D3BA-60FF-473F-BE67-E08539DD31E1}"/>
              </a:ext>
            </a:extLst>
          </p:cNvPr>
          <p:cNvSpPr>
            <a:spLocks noGrp="1"/>
          </p:cNvSpPr>
          <p:nvPr>
            <p:ph type="sldNum" sz="quarter" idx="12"/>
          </p:nvPr>
        </p:nvSpPr>
        <p:spPr/>
        <p:txBody>
          <a:bodyPr/>
          <a:lstStyle/>
          <a:p>
            <a:fld id="{A0238A71-85F0-47A2-A4FA-9B7E3548ECF0}" type="slidenum">
              <a:rPr lang="it-IT" smtClean="0"/>
              <a:pPr/>
              <a:t>13</a:t>
            </a:fld>
            <a:endParaRPr lang="it-IT" dirty="0"/>
          </a:p>
        </p:txBody>
      </p:sp>
      <p:pic>
        <p:nvPicPr>
          <p:cNvPr id="5" name="Immagine 4">
            <a:extLst>
              <a:ext uri="{FF2B5EF4-FFF2-40B4-BE49-F238E27FC236}">
                <a16:creationId xmlns:a16="http://schemas.microsoft.com/office/drawing/2014/main" id="{4B69FC1F-D2DC-401E-99CF-2541BBF732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60" y="5531560"/>
            <a:ext cx="1872208" cy="622891"/>
          </a:xfrm>
          <a:prstGeom prst="rect">
            <a:avLst/>
          </a:prstGeom>
        </p:spPr>
      </p:pic>
      <p:sp>
        <p:nvSpPr>
          <p:cNvPr id="7" name="Rettangolo 6">
            <a:extLst>
              <a:ext uri="{FF2B5EF4-FFF2-40B4-BE49-F238E27FC236}">
                <a16:creationId xmlns:a16="http://schemas.microsoft.com/office/drawing/2014/main" id="{8F522333-21E5-4C32-830E-81394F2B204F}"/>
              </a:ext>
            </a:extLst>
          </p:cNvPr>
          <p:cNvSpPr/>
          <p:nvPr/>
        </p:nvSpPr>
        <p:spPr>
          <a:xfrm>
            <a:off x="479376" y="1690062"/>
            <a:ext cx="6066941" cy="3785652"/>
          </a:xfrm>
          <a:prstGeom prst="rect">
            <a:avLst/>
          </a:prstGeom>
          <a:ln>
            <a:solidFill>
              <a:schemeClr val="accent1"/>
            </a:solidFill>
          </a:ln>
        </p:spPr>
        <p:txBody>
          <a:bodyPr wrap="square">
            <a:spAutoFit/>
          </a:bodyPr>
          <a:lstStyle/>
          <a:p>
            <a:pPr algn="just"/>
            <a:r>
              <a:rPr lang="en-US" sz="2000" b="1" dirty="0">
                <a:latin typeface="Calibri" panose="020F0502020204030204" pitchFamily="34" charset="0"/>
                <a:cs typeface="Calibri" panose="020F0502020204030204" pitchFamily="34" charset="0"/>
              </a:rPr>
              <a:t>Up-scale</a:t>
            </a:r>
            <a:r>
              <a:rPr lang="en-US" sz="2000" dirty="0">
                <a:latin typeface="Calibri" panose="020F0502020204030204" pitchFamily="34" charset="0"/>
                <a:cs typeface="Calibri" panose="020F0502020204030204" pitchFamily="34" charset="0"/>
              </a:rPr>
              <a:t>: </a:t>
            </a:r>
          </a:p>
          <a:p>
            <a:pPr algn="just"/>
            <a:r>
              <a:rPr lang="en-US" sz="2000" dirty="0">
                <a:latin typeface="Calibri" panose="020F0502020204030204" pitchFamily="34" charset="0"/>
                <a:cs typeface="Calibri" panose="020F0502020204030204" pitchFamily="34" charset="0"/>
              </a:rPr>
              <a:t>From the current preparation of MFI and CHA-membranes in a batch of 3 elements on tubular ceramic supports of 0.25m length to batch production of &gt; 10 elements/batch on tubular ceramic supports of a length of 1.2 m.</a:t>
            </a:r>
          </a:p>
          <a:p>
            <a:pPr algn="just"/>
            <a:endParaRPr lang="en-US" sz="2000" dirty="0">
              <a:latin typeface="Calibri" panose="020F0502020204030204" pitchFamily="34" charset="0"/>
              <a:cs typeface="Calibri" panose="020F0502020204030204" pitchFamily="34" charset="0"/>
            </a:endParaRPr>
          </a:p>
          <a:p>
            <a:pPr algn="just"/>
            <a:r>
              <a:rPr lang="en-US" sz="2000" b="1" dirty="0">
                <a:latin typeface="Calibri" panose="020F0502020204030204" pitchFamily="34" charset="0"/>
                <a:cs typeface="Calibri" panose="020F0502020204030204" pitchFamily="34" charset="0"/>
              </a:rPr>
              <a:t>Up-grade</a:t>
            </a:r>
            <a:r>
              <a:rPr lang="en-US" sz="2000" dirty="0">
                <a:latin typeface="Calibri" panose="020F0502020204030204" pitchFamily="34" charset="0"/>
                <a:cs typeface="Calibri" panose="020F0502020204030204" pitchFamily="34" charset="0"/>
              </a:rPr>
              <a:t>: </a:t>
            </a:r>
          </a:p>
          <a:p>
            <a:pPr marL="285750" indent="-28575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implementation of in-line weight and permeation control after every synthesis step</a:t>
            </a:r>
          </a:p>
          <a:p>
            <a:pPr marL="285750" indent="-28575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development of simplified non-destructive </a:t>
            </a:r>
            <a:r>
              <a:rPr lang="en-US" sz="2000" dirty="0" err="1">
                <a:latin typeface="Calibri" panose="020F0502020204030204" pitchFamily="34" charset="0"/>
                <a:cs typeface="Calibri" panose="020F0502020204030204" pitchFamily="34" charset="0"/>
              </a:rPr>
              <a:t>permporometry</a:t>
            </a:r>
            <a:r>
              <a:rPr lang="en-US" sz="2000" dirty="0">
                <a:latin typeface="Calibri" panose="020F0502020204030204" pitchFamily="34" charset="0"/>
                <a:cs typeface="Calibri" panose="020F0502020204030204" pitchFamily="34" charset="0"/>
              </a:rPr>
              <a:t> for in-line quality control</a:t>
            </a:r>
            <a:endParaRPr lang="it-IT" sz="2000" dirty="0">
              <a:latin typeface="Calibri" panose="020F0502020204030204" pitchFamily="34" charset="0"/>
              <a:cs typeface="Calibri" panose="020F0502020204030204" pitchFamily="34" charset="0"/>
            </a:endParaRPr>
          </a:p>
        </p:txBody>
      </p:sp>
      <p:sp>
        <p:nvSpPr>
          <p:cNvPr id="8" name="Rettangolo 7">
            <a:extLst>
              <a:ext uri="{FF2B5EF4-FFF2-40B4-BE49-F238E27FC236}">
                <a16:creationId xmlns:a16="http://schemas.microsoft.com/office/drawing/2014/main" id="{DDD14F5C-40CB-4EF5-A6F3-7855D7BA03D1}"/>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58323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63B270-36B1-4B0D-AADE-CBA8509F4208}"/>
              </a:ext>
            </a:extLst>
          </p:cNvPr>
          <p:cNvSpPr>
            <a:spLocks noGrp="1"/>
          </p:cNvSpPr>
          <p:nvPr>
            <p:ph type="title"/>
          </p:nvPr>
        </p:nvSpPr>
        <p:spPr>
          <a:xfrm>
            <a:off x="1717964" y="24155"/>
            <a:ext cx="9634004" cy="1358032"/>
          </a:xfrm>
        </p:spPr>
        <p:txBody>
          <a:bodyPr vert="horz" lIns="360000" tIns="45720" rIns="91440" bIns="45720" rtlCol="0" anchor="ctr">
            <a:normAutofit/>
          </a:bodyPr>
          <a:lstStyle/>
          <a:p>
            <a:r>
              <a:rPr lang="it-IT" dirty="0">
                <a:latin typeface="Calibri" panose="020F0502020204030204" pitchFamily="34" charset="0"/>
                <a:cs typeface="Calibri" panose="020F0502020204030204" pitchFamily="34" charset="0"/>
              </a:rPr>
              <a:t>PL#7 - </a:t>
            </a:r>
            <a:r>
              <a:rPr lang="en-US" dirty="0">
                <a:latin typeface="Calibri" panose="020F0502020204030204" pitchFamily="34" charset="0"/>
                <a:cs typeface="Calibri" panose="020F0502020204030204" pitchFamily="34" charset="0"/>
              </a:rPr>
              <a:t>Roll-to-Roll Coating of Advanced Nanophase-Segregated Ion-Exchange Polymer Membranes</a:t>
            </a:r>
            <a:endParaRPr lang="it-IT" dirty="0">
              <a:latin typeface="Calibri" panose="020F0502020204030204" pitchFamily="34" charset="0"/>
              <a:cs typeface="Calibri" panose="020F0502020204030204" pitchFamily="34" charset="0"/>
            </a:endParaRPr>
          </a:p>
        </p:txBody>
      </p:sp>
      <p:pic>
        <p:nvPicPr>
          <p:cNvPr id="6" name="Segnaposto contenuto 5">
            <a:extLst>
              <a:ext uri="{FF2B5EF4-FFF2-40B4-BE49-F238E27FC236}">
                <a16:creationId xmlns:a16="http://schemas.microsoft.com/office/drawing/2014/main" id="{0766103E-7F63-4656-95D5-BE27269EE611}"/>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7968208" y="1268760"/>
            <a:ext cx="3592535" cy="4794706"/>
          </a:xfrm>
        </p:spPr>
      </p:pic>
      <p:sp>
        <p:nvSpPr>
          <p:cNvPr id="4" name="Segnaposto numero diapositiva 3">
            <a:extLst>
              <a:ext uri="{FF2B5EF4-FFF2-40B4-BE49-F238E27FC236}">
                <a16:creationId xmlns:a16="http://schemas.microsoft.com/office/drawing/2014/main" id="{3932CA91-251C-41F4-8730-BAF65F8886CF}"/>
              </a:ext>
            </a:extLst>
          </p:cNvPr>
          <p:cNvSpPr>
            <a:spLocks noGrp="1"/>
          </p:cNvSpPr>
          <p:nvPr>
            <p:ph type="sldNum" sz="quarter" idx="12"/>
          </p:nvPr>
        </p:nvSpPr>
        <p:spPr/>
        <p:txBody>
          <a:bodyPr/>
          <a:lstStyle/>
          <a:p>
            <a:fld id="{A0238A71-85F0-47A2-A4FA-9B7E3548ECF0}" type="slidenum">
              <a:rPr lang="it-IT" smtClean="0"/>
              <a:pPr/>
              <a:t>14</a:t>
            </a:fld>
            <a:endParaRPr lang="it-IT" dirty="0"/>
          </a:p>
        </p:txBody>
      </p:sp>
      <p:pic>
        <p:nvPicPr>
          <p:cNvPr id="5" name="Immagine 4">
            <a:extLst>
              <a:ext uri="{FF2B5EF4-FFF2-40B4-BE49-F238E27FC236}">
                <a16:creationId xmlns:a16="http://schemas.microsoft.com/office/drawing/2014/main" id="{6617AE17-2F2E-412C-81A9-2E6D709D28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07568" y="5200573"/>
            <a:ext cx="2787692" cy="862893"/>
          </a:xfrm>
          <a:prstGeom prst="rect">
            <a:avLst/>
          </a:prstGeom>
        </p:spPr>
      </p:pic>
      <p:sp>
        <p:nvSpPr>
          <p:cNvPr id="7" name="Rettangolo 6">
            <a:extLst>
              <a:ext uri="{FF2B5EF4-FFF2-40B4-BE49-F238E27FC236}">
                <a16:creationId xmlns:a16="http://schemas.microsoft.com/office/drawing/2014/main" id="{BD1597E5-462F-4A6B-B776-3E1C421BF32F}"/>
              </a:ext>
            </a:extLst>
          </p:cNvPr>
          <p:cNvSpPr/>
          <p:nvPr/>
        </p:nvSpPr>
        <p:spPr>
          <a:xfrm>
            <a:off x="398979" y="1536174"/>
            <a:ext cx="6066941" cy="3477875"/>
          </a:xfrm>
          <a:prstGeom prst="rect">
            <a:avLst/>
          </a:prstGeom>
          <a:ln>
            <a:solidFill>
              <a:schemeClr val="accent1"/>
            </a:solidFill>
          </a:ln>
        </p:spPr>
        <p:txBody>
          <a:bodyPr wrap="square">
            <a:spAutoFit/>
          </a:bodyPr>
          <a:lstStyle/>
          <a:p>
            <a:pPr algn="just"/>
            <a:r>
              <a:rPr lang="en-US" sz="2000" b="1" dirty="0">
                <a:latin typeface="Calibri" panose="020F0502020204030204" pitchFamily="34" charset="0"/>
                <a:cs typeface="Calibri" panose="020F0502020204030204" pitchFamily="34" charset="0"/>
              </a:rPr>
              <a:t>Up-scale</a:t>
            </a:r>
            <a:r>
              <a:rPr lang="en-US" sz="2000" dirty="0">
                <a:latin typeface="Calibri" panose="020F0502020204030204" pitchFamily="34" charset="0"/>
                <a:cs typeface="Calibri" panose="020F0502020204030204" pitchFamily="34" charset="0"/>
              </a:rPr>
              <a:t>: </a:t>
            </a:r>
          </a:p>
          <a:p>
            <a:pPr marL="342900" indent="-34290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From 300 mm to 600 mm membrane width </a:t>
            </a:r>
          </a:p>
          <a:p>
            <a:pPr marL="342900" indent="-34290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From 0.1 m/min to 0.5 m/min production rate</a:t>
            </a:r>
          </a:p>
          <a:p>
            <a:pPr marL="342900" indent="-34290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From 150°C to 60°C drying temperature</a:t>
            </a:r>
          </a:p>
          <a:p>
            <a:pPr algn="just"/>
            <a:endParaRPr lang="en-US" sz="2000" b="1" dirty="0">
              <a:latin typeface="Calibri" panose="020F0502020204030204" pitchFamily="34" charset="0"/>
              <a:cs typeface="Calibri" panose="020F0502020204030204" pitchFamily="34" charset="0"/>
            </a:endParaRPr>
          </a:p>
          <a:p>
            <a:pPr algn="just"/>
            <a:r>
              <a:rPr lang="en-US" sz="2000" b="1" dirty="0">
                <a:latin typeface="Calibri" panose="020F0502020204030204" pitchFamily="34" charset="0"/>
                <a:cs typeface="Calibri" panose="020F0502020204030204" pitchFamily="34" charset="0"/>
              </a:rPr>
              <a:t>Up-grade</a:t>
            </a:r>
            <a:r>
              <a:rPr lang="en-US" sz="2000" dirty="0">
                <a:latin typeface="Calibri" panose="020F0502020204030204" pitchFamily="34" charset="0"/>
                <a:cs typeface="Calibri" panose="020F0502020204030204" pitchFamily="34" charset="0"/>
              </a:rPr>
              <a:t>: </a:t>
            </a:r>
          </a:p>
          <a:p>
            <a:pPr marL="285750" indent="-28575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Setup that is capable of production under industrial standards</a:t>
            </a:r>
          </a:p>
          <a:p>
            <a:pPr marL="742950" lvl="1" indent="-28575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a support cleaning system</a:t>
            </a:r>
          </a:p>
          <a:p>
            <a:pPr marL="742950" lvl="1" indent="-28575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an in-line surface plasma treatment module </a:t>
            </a:r>
          </a:p>
          <a:p>
            <a:pPr marL="742950" lvl="1" indent="-28575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a laminating unit </a:t>
            </a:r>
          </a:p>
        </p:txBody>
      </p:sp>
    </p:spTree>
    <p:extLst>
      <p:ext uri="{BB962C8B-B14F-4D97-AF65-F5344CB8AC3E}">
        <p14:creationId xmlns:p14="http://schemas.microsoft.com/office/powerpoint/2010/main" val="3774092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84CA58C1-64C7-450A-9ADF-C10F34B35EED}"/>
              </a:ext>
            </a:extLst>
          </p:cNvPr>
          <p:cNvSpPr>
            <a:spLocks noGrp="1"/>
          </p:cNvSpPr>
          <p:nvPr>
            <p:ph type="sldNum" sz="quarter" idx="12"/>
          </p:nvPr>
        </p:nvSpPr>
        <p:spPr/>
        <p:txBody>
          <a:bodyPr/>
          <a:lstStyle/>
          <a:p>
            <a:fld id="{A0238A71-85F0-47A2-A4FA-9B7E3548ECF0}" type="slidenum">
              <a:rPr lang="it-IT" smtClean="0"/>
              <a:pPr/>
              <a:t>15</a:t>
            </a:fld>
            <a:endParaRPr lang="it-IT" dirty="0"/>
          </a:p>
        </p:txBody>
      </p:sp>
      <p:sp>
        <p:nvSpPr>
          <p:cNvPr id="9" name="Titolo 3">
            <a:extLst>
              <a:ext uri="{FF2B5EF4-FFF2-40B4-BE49-F238E27FC236}">
                <a16:creationId xmlns:a16="http://schemas.microsoft.com/office/drawing/2014/main" id="{60047970-A329-48A9-AD51-9682F9AE00E5}"/>
              </a:ext>
            </a:extLst>
          </p:cNvPr>
          <p:cNvSpPr txBox="1">
            <a:spLocks/>
          </p:cNvSpPr>
          <p:nvPr/>
        </p:nvSpPr>
        <p:spPr>
          <a:xfrm>
            <a:off x="1790526" y="31906"/>
            <a:ext cx="10067330" cy="1578381"/>
          </a:xfrm>
          <a:prstGeom prst="rect">
            <a:avLst/>
          </a:prstGeom>
        </p:spPr>
        <p:txBody>
          <a:bodyPr vert="horz" lIns="360000" tIns="45720" rIns="91440" bIns="45720" rtlCol="0" anchor="ctr">
            <a:normAutofit/>
          </a:bodyPr>
          <a:lstStyle>
            <a:lvl1pPr algn="l" defTabSz="914400" rtl="0" eaLnBrk="1" latinLnBrk="0" hangingPunct="1">
              <a:lnSpc>
                <a:spcPct val="90000"/>
              </a:lnSpc>
              <a:spcBef>
                <a:spcPct val="0"/>
              </a:spcBef>
              <a:buNone/>
              <a:defRPr sz="3200" kern="1200">
                <a:solidFill>
                  <a:srgbClr val="4684C5"/>
                </a:solidFill>
                <a:latin typeface="+mj-lt"/>
                <a:ea typeface="Verdana" panose="020B0604030504040204" pitchFamily="34" charset="0"/>
                <a:cs typeface="Arial" panose="020B0604020202020204" pitchFamily="34" charset="0"/>
              </a:defRPr>
            </a:lvl1pPr>
          </a:lstStyle>
          <a:p>
            <a:pPr lvl="0"/>
            <a:r>
              <a:rPr kumimoji="0" lang="it-IT" b="0" i="0" u="none" strike="noStrike" kern="1200" cap="none" spc="0" normalizeH="0" baseline="0" noProof="0" dirty="0">
                <a:ln>
                  <a:noFill/>
                </a:ln>
                <a:solidFill>
                  <a:srgbClr val="4684C5"/>
                </a:solidFill>
                <a:effectLst/>
                <a:uLnTx/>
                <a:uFillTx/>
                <a:latin typeface="Calibri" panose="020F0502020204030204" pitchFamily="34" charset="0"/>
                <a:cs typeface="Calibri" panose="020F0502020204030204" pitchFamily="34" charset="0"/>
              </a:rPr>
              <a:t>Pilot Line #8 – Surface modification of polymeric hollow fibers by co-co-extrusion or Atomic</a:t>
            </a:r>
            <a:r>
              <a:rPr kumimoji="0" lang="it-IT" b="0" i="0" u="none" strike="noStrike" kern="1200" cap="none" spc="0" normalizeH="0" noProof="0" dirty="0">
                <a:ln>
                  <a:noFill/>
                </a:ln>
                <a:solidFill>
                  <a:srgbClr val="4684C5"/>
                </a:solidFill>
                <a:effectLst/>
                <a:uLnTx/>
                <a:uFillTx/>
                <a:latin typeface="Calibri" panose="020F0502020204030204" pitchFamily="34" charset="0"/>
                <a:cs typeface="Calibri" panose="020F0502020204030204" pitchFamily="34" charset="0"/>
              </a:rPr>
              <a:t> layer Deposition (ALD)</a:t>
            </a:r>
            <a:endParaRPr kumimoji="0" lang="it-IT" b="0" i="0" u="none" strike="noStrike" kern="1200" cap="none" spc="0" normalizeH="0" baseline="0" noProof="0" dirty="0">
              <a:ln>
                <a:noFill/>
              </a:ln>
              <a:solidFill>
                <a:srgbClr val="4684C5"/>
              </a:solidFill>
              <a:effectLst/>
              <a:uLnTx/>
              <a:uFillTx/>
              <a:latin typeface="Calibri" panose="020F0502020204030204" pitchFamily="34" charset="0"/>
              <a:cs typeface="Calibri" panose="020F0502020204030204" pitchFamily="34" charset="0"/>
            </a:endParaRPr>
          </a:p>
        </p:txBody>
      </p:sp>
      <p:pic>
        <p:nvPicPr>
          <p:cNvPr id="10" name="Image 6">
            <a:extLst>
              <a:ext uri="{FF2B5EF4-FFF2-40B4-BE49-F238E27FC236}">
                <a16:creationId xmlns:a16="http://schemas.microsoft.com/office/drawing/2014/main" id="{DCE2EFB0-BB99-4E73-82DC-99AF073620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054" y="3552031"/>
            <a:ext cx="5160858" cy="2561220"/>
          </a:xfrm>
          <a:prstGeom prst="rect">
            <a:avLst/>
          </a:prstGeom>
        </p:spPr>
      </p:pic>
      <p:pic>
        <p:nvPicPr>
          <p:cNvPr id="11" name="Image 7">
            <a:extLst>
              <a:ext uri="{FF2B5EF4-FFF2-40B4-BE49-F238E27FC236}">
                <a16:creationId xmlns:a16="http://schemas.microsoft.com/office/drawing/2014/main" id="{2418386B-AAEB-40A8-A176-AD0F78202C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79582" y="3885871"/>
            <a:ext cx="3888826" cy="2218017"/>
          </a:xfrm>
          <a:prstGeom prst="rect">
            <a:avLst/>
          </a:prstGeom>
        </p:spPr>
      </p:pic>
      <p:sp>
        <p:nvSpPr>
          <p:cNvPr id="12" name="Rectangle 8">
            <a:extLst>
              <a:ext uri="{FF2B5EF4-FFF2-40B4-BE49-F238E27FC236}">
                <a16:creationId xmlns:a16="http://schemas.microsoft.com/office/drawing/2014/main" id="{883120D8-2405-4A60-BD41-569370AE7613}"/>
              </a:ext>
            </a:extLst>
          </p:cNvPr>
          <p:cNvSpPr/>
          <p:nvPr/>
        </p:nvSpPr>
        <p:spPr>
          <a:xfrm>
            <a:off x="8486067" y="3887894"/>
            <a:ext cx="1285929" cy="369332"/>
          </a:xfrm>
          <a:prstGeom prst="rect">
            <a:avLst/>
          </a:prstGeom>
          <a:solidFill>
            <a:schemeClr val="bg1"/>
          </a:solidFill>
        </p:spPr>
        <p:txBody>
          <a:bodyPr wrap="none">
            <a:spAutoFit/>
          </a:bodyPr>
          <a:lstStyle/>
          <a:p>
            <a:r>
              <a:rPr lang="it-IT" sz="1600" dirty="0">
                <a:solidFill>
                  <a:srgbClr val="4684C5"/>
                </a:solidFill>
                <a:latin typeface="Arial" panose="020B0604020202020204"/>
                <a:ea typeface="Verdana" panose="020B0604030504040204" pitchFamily="34" charset="0"/>
                <a:cs typeface="Arial" panose="020B0604020202020204" pitchFamily="34" charset="0"/>
              </a:rPr>
              <a:t>ALD</a:t>
            </a:r>
            <a:r>
              <a:rPr lang="it-IT" dirty="0">
                <a:solidFill>
                  <a:srgbClr val="4684C5"/>
                </a:solidFill>
                <a:latin typeface="Arial" panose="020B0604020202020204"/>
                <a:ea typeface="Verdana" panose="020B0604030504040204" pitchFamily="34" charset="0"/>
                <a:cs typeface="Arial" panose="020B0604020202020204" pitchFamily="34" charset="0"/>
              </a:rPr>
              <a:t> </a:t>
            </a:r>
            <a:r>
              <a:rPr lang="it-IT" sz="1600" dirty="0">
                <a:solidFill>
                  <a:srgbClr val="4684C5"/>
                </a:solidFill>
                <a:latin typeface="Arial" panose="020B0604020202020204"/>
                <a:ea typeface="Verdana" panose="020B0604030504040204" pitchFamily="34" charset="0"/>
                <a:cs typeface="Arial" panose="020B0604020202020204" pitchFamily="34" charset="0"/>
              </a:rPr>
              <a:t>reactor</a:t>
            </a:r>
            <a:endParaRPr lang="fr-FR" dirty="0"/>
          </a:p>
        </p:txBody>
      </p:sp>
      <p:sp>
        <p:nvSpPr>
          <p:cNvPr id="13" name="Rectangle 9">
            <a:extLst>
              <a:ext uri="{FF2B5EF4-FFF2-40B4-BE49-F238E27FC236}">
                <a16:creationId xmlns:a16="http://schemas.microsoft.com/office/drawing/2014/main" id="{66A85245-17BF-453C-AE04-4FEE9F78F111}"/>
              </a:ext>
            </a:extLst>
          </p:cNvPr>
          <p:cNvSpPr/>
          <p:nvPr/>
        </p:nvSpPr>
        <p:spPr>
          <a:xfrm>
            <a:off x="2436977" y="3552031"/>
            <a:ext cx="2303003" cy="338554"/>
          </a:xfrm>
          <a:prstGeom prst="rect">
            <a:avLst/>
          </a:prstGeom>
          <a:solidFill>
            <a:schemeClr val="bg1"/>
          </a:solidFill>
        </p:spPr>
        <p:txBody>
          <a:bodyPr wrap="none">
            <a:spAutoFit/>
          </a:bodyPr>
          <a:lstStyle/>
          <a:p>
            <a:r>
              <a:rPr lang="it-IT" sz="1600" dirty="0">
                <a:solidFill>
                  <a:srgbClr val="4684C5"/>
                </a:solidFill>
                <a:latin typeface="Calibri" panose="020F0502020204030204" pitchFamily="34" charset="0"/>
                <a:ea typeface="Verdana" panose="020B0604030504040204" pitchFamily="34" charset="0"/>
                <a:cs typeface="Calibri" panose="020F0502020204030204" pitchFamily="34" charset="0"/>
              </a:rPr>
              <a:t>Hollow fiber spinning line</a:t>
            </a:r>
            <a:endParaRPr lang="fr-FR" sz="1600" dirty="0">
              <a:latin typeface="Calibri" panose="020F0502020204030204" pitchFamily="34" charset="0"/>
              <a:cs typeface="Calibri" panose="020F0502020204030204" pitchFamily="34" charset="0"/>
            </a:endParaRPr>
          </a:p>
        </p:txBody>
      </p:sp>
      <p:pic>
        <p:nvPicPr>
          <p:cNvPr id="14" name="Image 10">
            <a:extLst>
              <a:ext uri="{FF2B5EF4-FFF2-40B4-BE49-F238E27FC236}">
                <a16:creationId xmlns:a16="http://schemas.microsoft.com/office/drawing/2014/main" id="{081A19EE-C134-45C1-BC8A-A1330C66EE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25000" y="1610287"/>
            <a:ext cx="1682642" cy="975445"/>
          </a:xfrm>
          <a:prstGeom prst="rect">
            <a:avLst/>
          </a:prstGeom>
        </p:spPr>
      </p:pic>
      <p:pic>
        <p:nvPicPr>
          <p:cNvPr id="15" name="Image 11">
            <a:extLst>
              <a:ext uri="{FF2B5EF4-FFF2-40B4-BE49-F238E27FC236}">
                <a16:creationId xmlns:a16="http://schemas.microsoft.com/office/drawing/2014/main" id="{0F2806BE-A72B-4A30-BAA0-C89ACEC694F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93910" y="2595053"/>
            <a:ext cx="2565601" cy="1290818"/>
          </a:xfrm>
          <a:prstGeom prst="rect">
            <a:avLst/>
          </a:prstGeom>
        </p:spPr>
      </p:pic>
      <p:sp>
        <p:nvSpPr>
          <p:cNvPr id="17" name="ZoneTexte 16">
            <a:extLst>
              <a:ext uri="{FF2B5EF4-FFF2-40B4-BE49-F238E27FC236}">
                <a16:creationId xmlns:a16="http://schemas.microsoft.com/office/drawing/2014/main" id="{42F3E361-F03F-40CA-A40A-B4CC412C0F0E}"/>
              </a:ext>
            </a:extLst>
          </p:cNvPr>
          <p:cNvSpPr txBox="1"/>
          <p:nvPr/>
        </p:nvSpPr>
        <p:spPr>
          <a:xfrm>
            <a:off x="6410634" y="2017585"/>
            <a:ext cx="1977715" cy="487365"/>
          </a:xfrm>
          <a:prstGeom prst="rect">
            <a:avLst/>
          </a:prstGeom>
        </p:spPr>
        <p:txBody>
          <a:bodyPr vert="horz" lIns="91440" tIns="45720" rIns="91440" bIns="45720" rtlCol="0">
            <a:noAutofit/>
          </a:bodyPr>
          <a:lstStyle>
            <a:lvl1pPr marL="182880" indent="-182880">
              <a:spcBef>
                <a:spcPct val="20000"/>
              </a:spcBef>
              <a:buClr>
                <a:schemeClr val="accent1"/>
              </a:buClr>
              <a:buSzPct val="85000"/>
              <a:buFont typeface="Arial" pitchFamily="34" charset="0"/>
              <a:buChar char="•"/>
              <a:defRPr>
                <a:latin typeface="Californian FB" panose="0207040306080B030204" pitchFamily="18" charset="0"/>
              </a:defRPr>
            </a:lvl1pPr>
            <a:lvl2pPr indent="-182880">
              <a:spcBef>
                <a:spcPct val="20000"/>
              </a:spcBef>
              <a:buClr>
                <a:schemeClr val="accent1"/>
              </a:buClr>
              <a:buSzPct val="85000"/>
              <a:buFont typeface="Arial" pitchFamily="34" charset="0"/>
              <a:buChar char="•"/>
              <a:defRPr sz="2000"/>
            </a:lvl2pPr>
            <a:lvl3pPr marL="731520" indent="-182880">
              <a:spcBef>
                <a:spcPct val="20000"/>
              </a:spcBef>
              <a:buClr>
                <a:schemeClr val="accent1"/>
              </a:buClr>
              <a:buSzPct val="90000"/>
              <a:buFont typeface="Arial" pitchFamily="34" charset="0"/>
              <a:buChar char="•"/>
            </a:lvl3pPr>
            <a:lvl4pPr marL="1005840" indent="-182880">
              <a:spcBef>
                <a:spcPct val="20000"/>
              </a:spcBef>
              <a:buClr>
                <a:schemeClr val="accent1"/>
              </a:buClr>
              <a:buFont typeface="Arial" pitchFamily="34" charset="0"/>
              <a:buChar char="•"/>
              <a:defRPr sz="1600"/>
            </a:lvl4pPr>
            <a:lvl5pPr marL="1188720" indent="-137160">
              <a:spcBef>
                <a:spcPct val="20000"/>
              </a:spcBef>
              <a:buClr>
                <a:schemeClr val="accent1"/>
              </a:buClr>
              <a:buSzPct val="100000"/>
              <a:buFont typeface="Arial" pitchFamily="34" charset="0"/>
              <a:buChar char="•"/>
              <a:defRPr sz="1400" baseline="0"/>
            </a:lvl5pPr>
            <a:lvl6pPr marL="1371600" indent="-182880">
              <a:spcBef>
                <a:spcPct val="20000"/>
              </a:spcBef>
              <a:buClr>
                <a:schemeClr val="accent1"/>
              </a:buClr>
              <a:buFont typeface="Arial" pitchFamily="34" charset="0"/>
              <a:buChar char="•"/>
              <a:defRPr sz="1300"/>
            </a:lvl6pPr>
            <a:lvl7pPr marL="1554480" indent="-182880">
              <a:spcBef>
                <a:spcPct val="20000"/>
              </a:spcBef>
              <a:buClr>
                <a:schemeClr val="accent1"/>
              </a:buClr>
              <a:buFont typeface="Arial" pitchFamily="34" charset="0"/>
              <a:buChar char="•"/>
              <a:defRPr sz="1300"/>
            </a:lvl7pPr>
            <a:lvl8pPr marL="1737360" indent="-182880">
              <a:spcBef>
                <a:spcPct val="20000"/>
              </a:spcBef>
              <a:buClr>
                <a:schemeClr val="accent1"/>
              </a:buClr>
              <a:buFont typeface="Arial" pitchFamily="34" charset="0"/>
              <a:buChar char="•"/>
              <a:defRPr sz="1300"/>
            </a:lvl8pPr>
            <a:lvl9pPr marL="1920240" indent="-182880">
              <a:spcBef>
                <a:spcPct val="20000"/>
              </a:spcBef>
              <a:buClr>
                <a:schemeClr val="accent1"/>
              </a:buClr>
              <a:buFont typeface="Arial" pitchFamily="34" charset="0"/>
              <a:buChar char="•"/>
              <a:defRPr sz="1300"/>
            </a:lvl9pPr>
          </a:lstStyle>
          <a:p>
            <a:pPr marL="0" indent="0">
              <a:buNone/>
            </a:pPr>
            <a:r>
              <a:rPr lang="fr-FR"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ALD </a:t>
            </a:r>
            <a:r>
              <a:rPr lang="fr-FR" sz="1600" dirty="0" err="1">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capacity</a:t>
            </a:r>
            <a:r>
              <a:rPr lang="fr-FR"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a:t>
            </a:r>
          </a:p>
          <a:p>
            <a:pPr marL="274320" lvl="1" indent="0">
              <a:buNone/>
            </a:pPr>
            <a:endParaRPr lang="fr-FR"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endParaRPr>
          </a:p>
          <a:p>
            <a:pPr lvl="1"/>
            <a:endParaRPr lang="fr-FR"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endParaRPr>
          </a:p>
          <a:p>
            <a:pPr marL="274320" lvl="1" indent="0">
              <a:buNone/>
            </a:pPr>
            <a:endParaRPr lang="fr-FR"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1A153B13-C703-4A94-9B09-6F6AF50C7E1F}"/>
              </a:ext>
            </a:extLst>
          </p:cNvPr>
          <p:cNvSpPr/>
          <p:nvPr/>
        </p:nvSpPr>
        <p:spPr>
          <a:xfrm>
            <a:off x="1516474" y="2429101"/>
            <a:ext cx="4894160" cy="1077218"/>
          </a:xfrm>
          <a:prstGeom prst="rect">
            <a:avLst/>
          </a:prstGeom>
        </p:spPr>
        <p:txBody>
          <a:bodyPr wrap="square">
            <a:spAutoFit/>
          </a:bodyPr>
          <a:lstStyle/>
          <a:p>
            <a:r>
              <a:rPr lang="sv-SE"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Collodion: 0.5-2.5 kg</a:t>
            </a:r>
          </a:p>
          <a:p>
            <a:r>
              <a:rPr lang="sv-SE"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Spinning speed: 0-20 m/min </a:t>
            </a:r>
          </a:p>
          <a:p>
            <a:r>
              <a:rPr lang="sv-SE"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Min. Internal</a:t>
            </a:r>
            <a:r>
              <a:rPr lang="sv-SE" sz="1600" dirty="0">
                <a:latin typeface="Calibri" panose="020F0502020204030204" pitchFamily="34" charset="0"/>
                <a:cs typeface="Calibri" panose="020F0502020204030204" pitchFamily="34" charset="0"/>
              </a:rPr>
              <a:t> </a:t>
            </a:r>
            <a:r>
              <a:rPr lang="sv-SE" sz="1600" dirty="0">
                <a:latin typeface="Calibri" panose="020F0502020204030204" pitchFamily="34" charset="0"/>
                <a:cs typeface="Calibri" panose="020F0502020204030204" pitchFamily="34" charset="0"/>
                <a:sym typeface="Symbol" panose="05050102010706020507" pitchFamily="18" charset="2"/>
              </a:rPr>
              <a:t></a:t>
            </a:r>
            <a:r>
              <a:rPr lang="sv-SE" sz="1600" dirty="0">
                <a:latin typeface="Calibri" panose="020F0502020204030204" pitchFamily="34" charset="0"/>
                <a:cs typeface="Calibri" panose="020F0502020204030204" pitchFamily="34" charset="0"/>
              </a:rPr>
              <a:t>: </a:t>
            </a:r>
            <a:r>
              <a:rPr lang="sv-SE"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0.5 mm, Min. External </a:t>
            </a:r>
            <a:r>
              <a:rPr lang="sv-SE" sz="1600" dirty="0">
                <a:latin typeface="Calibri" panose="020F0502020204030204" pitchFamily="34" charset="0"/>
                <a:cs typeface="Calibri" panose="020F0502020204030204" pitchFamily="34" charset="0"/>
                <a:sym typeface="Symbol" panose="05050102010706020507" pitchFamily="18" charset="2"/>
              </a:rPr>
              <a:t></a:t>
            </a:r>
            <a:r>
              <a:rPr lang="sv-SE" sz="1600" dirty="0">
                <a:latin typeface="Calibri" panose="020F0502020204030204" pitchFamily="34" charset="0"/>
                <a:cs typeface="Calibri" panose="020F0502020204030204" pitchFamily="34" charset="0"/>
              </a:rPr>
              <a:t>: </a:t>
            </a:r>
            <a:r>
              <a:rPr lang="sv-SE"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0.9 mm </a:t>
            </a:r>
          </a:p>
          <a:p>
            <a:r>
              <a:rPr lang="sv-SE"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Max batch duration : 6 H</a:t>
            </a:r>
          </a:p>
        </p:txBody>
      </p:sp>
      <p:sp>
        <p:nvSpPr>
          <p:cNvPr id="19" name="ZoneTexte 18">
            <a:extLst>
              <a:ext uri="{FF2B5EF4-FFF2-40B4-BE49-F238E27FC236}">
                <a16:creationId xmlns:a16="http://schemas.microsoft.com/office/drawing/2014/main" id="{4F93CC85-DDE8-421C-AAC3-79A29DDAE047}"/>
              </a:ext>
            </a:extLst>
          </p:cNvPr>
          <p:cNvSpPr txBox="1"/>
          <p:nvPr/>
        </p:nvSpPr>
        <p:spPr>
          <a:xfrm>
            <a:off x="446536" y="1962322"/>
            <a:ext cx="2744805" cy="550632"/>
          </a:xfrm>
          <a:prstGeom prst="rect">
            <a:avLst/>
          </a:prstGeom>
        </p:spPr>
        <p:txBody>
          <a:bodyPr vert="horz" lIns="91440" tIns="45720" rIns="91440" bIns="45720" rtlCol="0">
            <a:noAutofit/>
          </a:bodyPr>
          <a:lstStyle>
            <a:lvl1pPr marL="182880" indent="-182880">
              <a:spcBef>
                <a:spcPct val="20000"/>
              </a:spcBef>
              <a:buClr>
                <a:schemeClr val="accent1"/>
              </a:buClr>
              <a:buSzPct val="85000"/>
              <a:buFont typeface="Arial" pitchFamily="34" charset="0"/>
              <a:buChar char="•"/>
              <a:defRPr>
                <a:latin typeface="Californian FB" panose="0207040306080B030204" pitchFamily="18" charset="0"/>
              </a:defRPr>
            </a:lvl1pPr>
            <a:lvl2pPr indent="-182880">
              <a:spcBef>
                <a:spcPct val="20000"/>
              </a:spcBef>
              <a:buClr>
                <a:schemeClr val="accent1"/>
              </a:buClr>
              <a:buSzPct val="85000"/>
              <a:buFont typeface="Arial" pitchFamily="34" charset="0"/>
              <a:buChar char="•"/>
              <a:defRPr sz="2000"/>
            </a:lvl2pPr>
            <a:lvl3pPr marL="731520" indent="-182880">
              <a:spcBef>
                <a:spcPct val="20000"/>
              </a:spcBef>
              <a:buClr>
                <a:schemeClr val="accent1"/>
              </a:buClr>
              <a:buSzPct val="90000"/>
              <a:buFont typeface="Arial" pitchFamily="34" charset="0"/>
              <a:buChar char="•"/>
            </a:lvl3pPr>
            <a:lvl4pPr marL="1005840" indent="-182880">
              <a:spcBef>
                <a:spcPct val="20000"/>
              </a:spcBef>
              <a:buClr>
                <a:schemeClr val="accent1"/>
              </a:buClr>
              <a:buFont typeface="Arial" pitchFamily="34" charset="0"/>
              <a:buChar char="•"/>
              <a:defRPr sz="1600"/>
            </a:lvl4pPr>
            <a:lvl5pPr marL="1188720" indent="-137160">
              <a:spcBef>
                <a:spcPct val="20000"/>
              </a:spcBef>
              <a:buClr>
                <a:schemeClr val="accent1"/>
              </a:buClr>
              <a:buSzPct val="100000"/>
              <a:buFont typeface="Arial" pitchFamily="34" charset="0"/>
              <a:buChar char="•"/>
              <a:defRPr sz="1400" baseline="0"/>
            </a:lvl5pPr>
            <a:lvl6pPr marL="1371600" indent="-182880">
              <a:spcBef>
                <a:spcPct val="20000"/>
              </a:spcBef>
              <a:buClr>
                <a:schemeClr val="accent1"/>
              </a:buClr>
              <a:buFont typeface="Arial" pitchFamily="34" charset="0"/>
              <a:buChar char="•"/>
              <a:defRPr sz="1300"/>
            </a:lvl6pPr>
            <a:lvl7pPr marL="1554480" indent="-182880">
              <a:spcBef>
                <a:spcPct val="20000"/>
              </a:spcBef>
              <a:buClr>
                <a:schemeClr val="accent1"/>
              </a:buClr>
              <a:buFont typeface="Arial" pitchFamily="34" charset="0"/>
              <a:buChar char="•"/>
              <a:defRPr sz="1300"/>
            </a:lvl7pPr>
            <a:lvl8pPr marL="1737360" indent="-182880">
              <a:spcBef>
                <a:spcPct val="20000"/>
              </a:spcBef>
              <a:buClr>
                <a:schemeClr val="accent1"/>
              </a:buClr>
              <a:buFont typeface="Arial" pitchFamily="34" charset="0"/>
              <a:buChar char="•"/>
              <a:defRPr sz="1300"/>
            </a:lvl8pPr>
            <a:lvl9pPr marL="1920240" indent="-182880">
              <a:spcBef>
                <a:spcPct val="20000"/>
              </a:spcBef>
              <a:buClr>
                <a:schemeClr val="accent1"/>
              </a:buClr>
              <a:buFont typeface="Arial" pitchFamily="34" charset="0"/>
              <a:buChar char="•"/>
              <a:defRPr sz="1300"/>
            </a:lvl9pPr>
          </a:lstStyle>
          <a:p>
            <a:pPr marL="0" indent="0">
              <a:buNone/>
            </a:pPr>
            <a:r>
              <a:rPr lang="fr-FR" sz="1600" dirty="0" err="1">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Spinning</a:t>
            </a:r>
            <a:r>
              <a:rPr lang="fr-FR"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 </a:t>
            </a:r>
            <a:r>
              <a:rPr lang="fr-FR" sz="1600" dirty="0" err="1">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capacity</a:t>
            </a:r>
            <a:r>
              <a:rPr lang="fr-FR"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a:t>
            </a:r>
          </a:p>
          <a:p>
            <a:pPr lvl="1"/>
            <a:endParaRPr lang="fr-FR"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endParaRPr>
          </a:p>
          <a:p>
            <a:pPr marL="274320" lvl="1" indent="0">
              <a:buNone/>
            </a:pPr>
            <a:endParaRPr lang="fr-FR"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E181D46D-6899-4EF6-9BA1-E1DC313E36C5}"/>
              </a:ext>
            </a:extLst>
          </p:cNvPr>
          <p:cNvSpPr/>
          <p:nvPr/>
        </p:nvSpPr>
        <p:spPr>
          <a:xfrm>
            <a:off x="6681952" y="2824964"/>
            <a:ext cx="4894160" cy="830997"/>
          </a:xfrm>
          <a:prstGeom prst="rect">
            <a:avLst/>
          </a:prstGeom>
        </p:spPr>
        <p:txBody>
          <a:bodyPr wrap="square">
            <a:spAutoFit/>
          </a:bodyPr>
          <a:lstStyle/>
          <a:p>
            <a:r>
              <a:rPr lang="en-US"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25 hollow fibers 50 cm/batch</a:t>
            </a:r>
          </a:p>
          <a:p>
            <a:r>
              <a:rPr lang="sv-SE"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Batch duration: 35 min</a:t>
            </a:r>
          </a:p>
          <a:p>
            <a:r>
              <a:rPr lang="sv-SE"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TiO</a:t>
            </a:r>
            <a:r>
              <a:rPr lang="sv-SE" sz="1600" baseline="-250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2</a:t>
            </a:r>
            <a:r>
              <a:rPr lang="sv-SE" sz="1600" dirty="0">
                <a:solidFill>
                  <a:schemeClr val="tx1">
                    <a:lumMod val="65000"/>
                    <a:lumOff val="35000"/>
                  </a:schemeClr>
                </a:solidFill>
                <a:latin typeface="Calibri" panose="020F0502020204030204" pitchFamily="34" charset="0"/>
                <a:ea typeface="Verdana" panose="020B0604030504040204" pitchFamily="34" charset="0"/>
                <a:cs typeface="Calibri" panose="020F0502020204030204" pitchFamily="34" charset="0"/>
              </a:rPr>
              <a:t> deposition</a:t>
            </a:r>
          </a:p>
        </p:txBody>
      </p:sp>
      <p:sp>
        <p:nvSpPr>
          <p:cNvPr id="21" name="ZoneTexte 20">
            <a:extLst>
              <a:ext uri="{FF2B5EF4-FFF2-40B4-BE49-F238E27FC236}">
                <a16:creationId xmlns:a16="http://schemas.microsoft.com/office/drawing/2014/main" id="{B1CF846F-A572-4040-85EF-A6445FBB7E20}"/>
              </a:ext>
            </a:extLst>
          </p:cNvPr>
          <p:cNvSpPr txBox="1"/>
          <p:nvPr/>
        </p:nvSpPr>
        <p:spPr>
          <a:xfrm>
            <a:off x="200980" y="1521144"/>
            <a:ext cx="7454669" cy="369332"/>
          </a:xfrm>
          <a:prstGeom prst="rect">
            <a:avLst/>
          </a:prstGeom>
          <a:noFill/>
        </p:spPr>
        <p:txBody>
          <a:bodyPr wrap="none" rtlCol="0">
            <a:spAutoFit/>
          </a:bodyPr>
          <a:lstStyle/>
          <a:p>
            <a:r>
              <a:rPr lang="fr-FR" dirty="0">
                <a:latin typeface="Calibri" panose="020F0502020204030204" pitchFamily="34" charset="0"/>
                <a:cs typeface="Calibri" panose="020F0502020204030204" pitchFamily="34" charset="0"/>
              </a:rPr>
              <a:t>Joint </a:t>
            </a:r>
            <a:r>
              <a:rPr lang="fr-FR" dirty="0" err="1">
                <a:latin typeface="Calibri" panose="020F0502020204030204" pitchFamily="34" charset="0"/>
                <a:cs typeface="Calibri" panose="020F0502020204030204" pitchFamily="34" charset="0"/>
              </a:rPr>
              <a:t>development</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between</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University</a:t>
            </a:r>
            <a:r>
              <a:rPr lang="fr-FR" dirty="0">
                <a:latin typeface="Calibri" panose="020F0502020204030204" pitchFamily="34" charset="0"/>
                <a:cs typeface="Calibri" panose="020F0502020204030204" pitchFamily="34" charset="0"/>
              </a:rPr>
              <a:t> of Montpellier and </a:t>
            </a:r>
            <a:r>
              <a:rPr lang="fr-FR" dirty="0" err="1">
                <a:latin typeface="Calibri" panose="020F0502020204030204" pitchFamily="34" charset="0"/>
                <a:cs typeface="Calibri" panose="020F0502020204030204" pitchFamily="34" charset="0"/>
              </a:rPr>
              <a:t>Polymem</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company</a:t>
            </a:r>
            <a:endParaRPr lang="fr-FR" dirty="0">
              <a:latin typeface="Calibri" panose="020F0502020204030204" pitchFamily="34" charset="0"/>
              <a:cs typeface="Calibri" panose="020F0502020204030204" pitchFamily="34" charset="0"/>
            </a:endParaRPr>
          </a:p>
        </p:txBody>
      </p:sp>
      <p:pic>
        <p:nvPicPr>
          <p:cNvPr id="22" name="Image 47">
            <a:extLst>
              <a:ext uri="{FF2B5EF4-FFF2-40B4-BE49-F238E27FC236}">
                <a16:creationId xmlns:a16="http://schemas.microsoft.com/office/drawing/2014/main" id="{F9E5769F-B3ED-443C-B661-35DA31301F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3054" y="2475571"/>
            <a:ext cx="1278255" cy="984278"/>
          </a:xfrm>
          <a:prstGeom prst="rect">
            <a:avLst/>
          </a:prstGeom>
        </p:spPr>
      </p:pic>
    </p:spTree>
    <p:extLst>
      <p:ext uri="{BB962C8B-B14F-4D97-AF65-F5344CB8AC3E}">
        <p14:creationId xmlns:p14="http://schemas.microsoft.com/office/powerpoint/2010/main" val="859246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3">
            <a:extLst>
              <a:ext uri="{FF2B5EF4-FFF2-40B4-BE49-F238E27FC236}">
                <a16:creationId xmlns:a16="http://schemas.microsoft.com/office/drawing/2014/main" id="{F945D24E-B64A-4598-93D7-CA6DD5FDD824}"/>
              </a:ext>
            </a:extLst>
          </p:cNvPr>
          <p:cNvSpPr txBox="1">
            <a:spLocks/>
          </p:cNvSpPr>
          <p:nvPr/>
        </p:nvSpPr>
        <p:spPr>
          <a:xfrm>
            <a:off x="11614150" y="6375401"/>
            <a:ext cx="577850" cy="293960"/>
          </a:xfrm>
          <a:prstGeom prst="rect">
            <a:avLst/>
          </a:prstGeom>
          <a:solidFill>
            <a:schemeClr val="bg1"/>
          </a:solidFill>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238A71-85F0-47A2-A4FA-9B7E3548ECF0}" type="slidenum">
              <a:rPr lang="it-IT" sz="1100" smtClean="0">
                <a:solidFill>
                  <a:srgbClr val="9A9DA0"/>
                </a:solidFill>
                <a:latin typeface="Verdana" panose="020B0604030504040204" pitchFamily="34" charset="0"/>
              </a:rPr>
              <a:pPr/>
              <a:t>16</a:t>
            </a:fld>
            <a:endParaRPr lang="it-IT" sz="1100" dirty="0">
              <a:solidFill>
                <a:srgbClr val="9A9DA0"/>
              </a:solidFill>
              <a:latin typeface="Verdana" panose="020B0604030504040204" pitchFamily="34" charset="0"/>
            </a:endParaRPr>
          </a:p>
        </p:txBody>
      </p:sp>
      <p:sp>
        <p:nvSpPr>
          <p:cNvPr id="6" name="Title 1">
            <a:extLst>
              <a:ext uri="{FF2B5EF4-FFF2-40B4-BE49-F238E27FC236}">
                <a16:creationId xmlns:a16="http://schemas.microsoft.com/office/drawing/2014/main" id="{F372C166-3CFC-4044-AFA8-10D411162CBD}"/>
              </a:ext>
            </a:extLst>
          </p:cNvPr>
          <p:cNvSpPr txBox="1">
            <a:spLocks/>
          </p:cNvSpPr>
          <p:nvPr/>
        </p:nvSpPr>
        <p:spPr>
          <a:xfrm>
            <a:off x="1919536" y="404664"/>
            <a:ext cx="10009112" cy="638152"/>
          </a:xfrm>
          <a:prstGeom prst="rect">
            <a:avLst/>
          </a:prstGeom>
        </p:spPr>
        <p:txBody>
          <a:bodyPr vert="horz" lIns="360000" tIns="45720" rIns="91440" bIns="45720" rtlCol="0" anchor="ctr">
            <a:noAutofit/>
          </a:bodyPr>
          <a:lstStyle>
            <a:lvl1pPr algn="l" defTabSz="914400" rtl="0" eaLnBrk="1" latinLnBrk="0" hangingPunct="1">
              <a:lnSpc>
                <a:spcPct val="90000"/>
              </a:lnSpc>
              <a:spcBef>
                <a:spcPct val="0"/>
              </a:spcBef>
              <a:buNone/>
              <a:defRPr sz="3200" kern="1200">
                <a:solidFill>
                  <a:srgbClr val="4684C5"/>
                </a:solidFill>
                <a:latin typeface="+mj-lt"/>
                <a:ea typeface="Verdana" panose="020B0604030504040204" pitchFamily="34" charset="0"/>
                <a:cs typeface="Arial" panose="020B0604020202020204" pitchFamily="34" charset="0"/>
              </a:defRPr>
            </a:lvl1pPr>
          </a:lstStyle>
          <a:p>
            <a:r>
              <a:rPr lang="pl-PL" dirty="0">
                <a:latin typeface="Calibri" panose="020F0502020204030204" pitchFamily="34" charset="0"/>
                <a:cs typeface="Calibri" panose="020F0502020204030204" pitchFamily="34" charset="0"/>
              </a:rPr>
              <a:t>PL</a:t>
            </a:r>
            <a:r>
              <a:rPr lang="it-IT" dirty="0">
                <a:latin typeface="Calibri" panose="020F0502020204030204" pitchFamily="34" charset="0"/>
                <a:cs typeface="Calibri" panose="020F0502020204030204" pitchFamily="34" charset="0"/>
              </a:rPr>
              <a:t>#</a:t>
            </a:r>
            <a:r>
              <a:rPr lang="pl-PL" dirty="0">
                <a:latin typeface="Calibri" panose="020F0502020204030204" pitchFamily="34" charset="0"/>
                <a:cs typeface="Calibri" panose="020F0502020204030204" pitchFamily="34" charset="0"/>
              </a:rPr>
              <a:t>9 - Modifications of Hollow Fibres by microfluidics    </a:t>
            </a:r>
            <a:endParaRPr lang="en-GB" b="1" dirty="0">
              <a:latin typeface="Calibri" panose="020F0502020204030204" pitchFamily="34" charset="0"/>
              <a:cs typeface="Calibri" panose="020F0502020204030204" pitchFamily="34" charset="0"/>
            </a:endParaRPr>
          </a:p>
        </p:txBody>
      </p:sp>
      <p:sp>
        <p:nvSpPr>
          <p:cNvPr id="49" name="CuadroTexto 48">
            <a:extLst>
              <a:ext uri="{FF2B5EF4-FFF2-40B4-BE49-F238E27FC236}">
                <a16:creationId xmlns:a16="http://schemas.microsoft.com/office/drawing/2014/main" id="{CD8613BB-4713-4797-992F-6E2486BDF777}"/>
              </a:ext>
            </a:extLst>
          </p:cNvPr>
          <p:cNvSpPr txBox="1"/>
          <p:nvPr/>
        </p:nvSpPr>
        <p:spPr>
          <a:xfrm>
            <a:off x="4928810" y="4028501"/>
            <a:ext cx="1206397" cy="646331"/>
          </a:xfrm>
          <a:prstGeom prst="rect">
            <a:avLst/>
          </a:prstGeom>
          <a:noFill/>
        </p:spPr>
        <p:txBody>
          <a:bodyPr wrap="square">
            <a:spAutoFit/>
          </a:bodyPr>
          <a:lstStyle/>
          <a:p>
            <a:r>
              <a:rPr lang="en-US" sz="1800" b="1" i="0" u="none" strike="noStrike" dirty="0">
                <a:solidFill>
                  <a:srgbClr val="000000"/>
                </a:solidFill>
                <a:effectLst/>
                <a:latin typeface="Calibri" panose="020F0502020204030204" pitchFamily="34" charset="0"/>
              </a:rPr>
              <a:t>Upscaling/upgrading</a:t>
            </a:r>
            <a:endParaRPr lang="es-ES" dirty="0"/>
          </a:p>
        </p:txBody>
      </p:sp>
      <p:pic>
        <p:nvPicPr>
          <p:cNvPr id="50" name="Image 7">
            <a:extLst>
              <a:ext uri="{FF2B5EF4-FFF2-40B4-BE49-F238E27FC236}">
                <a16:creationId xmlns:a16="http://schemas.microsoft.com/office/drawing/2014/main" id="{00000000-0008-0000-0000-0000110000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3125" y="3311842"/>
            <a:ext cx="2235683" cy="2100006"/>
          </a:xfrm>
          <a:prstGeom prst="rect">
            <a:avLst/>
          </a:prstGeom>
        </p:spPr>
      </p:pic>
      <p:pic>
        <p:nvPicPr>
          <p:cNvPr id="51" name="Imagen 50">
            <a:extLst>
              <a:ext uri="{FF2B5EF4-FFF2-40B4-BE49-F238E27FC236}">
                <a16:creationId xmlns:a16="http://schemas.microsoft.com/office/drawing/2014/main" id="{00000000-0008-0000-0000-0000030000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5400" y="3342130"/>
            <a:ext cx="891887" cy="83364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52" name="Obraz 6" descr="Obraz zawierający wewnątrz&#10;&#10;Opis wygenerowany automatycznie">
            <a:extLst>
              <a:ext uri="{FF2B5EF4-FFF2-40B4-BE49-F238E27FC236}">
                <a16:creationId xmlns:a16="http://schemas.microsoft.com/office/drawing/2014/main" id="{00000000-0008-0000-0000-00000F0000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44480" y="3329931"/>
            <a:ext cx="3252973" cy="2113611"/>
          </a:xfrm>
          <a:prstGeom prst="rect">
            <a:avLst/>
          </a:prstGeom>
          <a:solidFill>
            <a:schemeClr val="bg1"/>
          </a:solidFill>
        </p:spPr>
      </p:pic>
      <p:pic>
        <p:nvPicPr>
          <p:cNvPr id="53" name="Imagen 52">
            <a:extLst>
              <a:ext uri="{FF2B5EF4-FFF2-40B4-BE49-F238E27FC236}">
                <a16:creationId xmlns:a16="http://schemas.microsoft.com/office/drawing/2014/main" id="{00000000-0008-0000-0000-00000400000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04965" y="3364304"/>
            <a:ext cx="891885" cy="81146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54" name="CuadroTexto 53">
            <a:extLst>
              <a:ext uri="{FF2B5EF4-FFF2-40B4-BE49-F238E27FC236}">
                <a16:creationId xmlns:a16="http://schemas.microsoft.com/office/drawing/2014/main" id="{F36D9419-E70C-42BC-930A-CAD844AD452B}"/>
              </a:ext>
            </a:extLst>
          </p:cNvPr>
          <p:cNvSpPr txBox="1"/>
          <p:nvPr/>
        </p:nvSpPr>
        <p:spPr>
          <a:xfrm>
            <a:off x="1593218" y="2936084"/>
            <a:ext cx="2795498" cy="381503"/>
          </a:xfrm>
          <a:prstGeom prst="rect">
            <a:avLst/>
          </a:prstGeom>
          <a:noFill/>
        </p:spPr>
        <p:txBody>
          <a:bodyPr wrap="square">
            <a:spAutoFit/>
          </a:bodyPr>
          <a:lstStyle/>
          <a:p>
            <a:r>
              <a:rPr lang="es-ES" b="1" dirty="0"/>
              <a:t>1 HF </a:t>
            </a:r>
            <a:r>
              <a:rPr lang="es-ES" dirty="0"/>
              <a:t>(ca. L= 10-15 cm)</a:t>
            </a:r>
          </a:p>
        </p:txBody>
      </p:sp>
      <p:sp>
        <p:nvSpPr>
          <p:cNvPr id="55" name="CuadroTexto 54">
            <a:extLst>
              <a:ext uri="{FF2B5EF4-FFF2-40B4-BE49-F238E27FC236}">
                <a16:creationId xmlns:a16="http://schemas.microsoft.com/office/drawing/2014/main" id="{CAB360F4-6E70-4D33-A566-104160CA3498}"/>
              </a:ext>
            </a:extLst>
          </p:cNvPr>
          <p:cNvSpPr txBox="1"/>
          <p:nvPr/>
        </p:nvSpPr>
        <p:spPr>
          <a:xfrm>
            <a:off x="8347871" y="2924944"/>
            <a:ext cx="3076721" cy="369332"/>
          </a:xfrm>
          <a:prstGeom prst="rect">
            <a:avLst/>
          </a:prstGeom>
          <a:noFill/>
        </p:spPr>
        <p:txBody>
          <a:bodyPr wrap="square">
            <a:spAutoFit/>
          </a:bodyPr>
          <a:lstStyle/>
          <a:p>
            <a:r>
              <a:rPr lang="es-ES" b="1" dirty="0"/>
              <a:t>25 HF </a:t>
            </a:r>
            <a:r>
              <a:rPr lang="es-ES" dirty="0"/>
              <a:t>(ca. L= 52 cm)</a:t>
            </a:r>
          </a:p>
        </p:txBody>
      </p:sp>
      <p:sp>
        <p:nvSpPr>
          <p:cNvPr id="59" name="Flecha curvada hacia arriba 3">
            <a:extLst>
              <a:ext uri="{FF2B5EF4-FFF2-40B4-BE49-F238E27FC236}">
                <a16:creationId xmlns:a16="http://schemas.microsoft.com/office/drawing/2014/main" id="{ADAA96B5-25BA-4D88-8CA0-B5CEBFB5AB32}"/>
              </a:ext>
            </a:extLst>
          </p:cNvPr>
          <p:cNvSpPr/>
          <p:nvPr/>
        </p:nvSpPr>
        <p:spPr>
          <a:xfrm>
            <a:off x="4451802" y="4477653"/>
            <a:ext cx="2253163" cy="636510"/>
          </a:xfrm>
          <a:prstGeom prst="curvedUp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60" name="CuadroTexto 59">
            <a:extLst>
              <a:ext uri="{FF2B5EF4-FFF2-40B4-BE49-F238E27FC236}">
                <a16:creationId xmlns:a16="http://schemas.microsoft.com/office/drawing/2014/main" id="{F36D9419-E70C-42BC-930A-CAD844AD452B}"/>
              </a:ext>
            </a:extLst>
          </p:cNvPr>
          <p:cNvSpPr txBox="1"/>
          <p:nvPr/>
        </p:nvSpPr>
        <p:spPr>
          <a:xfrm>
            <a:off x="802200" y="1326513"/>
            <a:ext cx="11385678" cy="1384995"/>
          </a:xfrm>
          <a:prstGeom prst="rect">
            <a:avLst/>
          </a:prstGeom>
          <a:noFill/>
        </p:spPr>
        <p:txBody>
          <a:bodyPr wrap="square">
            <a:spAutoFit/>
          </a:bodyPr>
          <a:lstStyle/>
          <a:p>
            <a:pPr>
              <a:lnSpc>
                <a:spcPct val="150000"/>
              </a:lnSpc>
            </a:pPr>
            <a:r>
              <a:rPr lang="es-ES" sz="2000" b="1" dirty="0" err="1">
                <a:latin typeface="Calibri" panose="020F0502020204030204" pitchFamily="34" charset="0"/>
                <a:cs typeface="Calibri" panose="020F0502020204030204" pitchFamily="34" charset="0"/>
              </a:rPr>
              <a:t>Interfacial</a:t>
            </a:r>
            <a:r>
              <a:rPr lang="es-ES" sz="2000" b="1" dirty="0">
                <a:latin typeface="Calibri" panose="020F0502020204030204" pitchFamily="34" charset="0"/>
                <a:cs typeface="Calibri" panose="020F0502020204030204" pitchFamily="34" charset="0"/>
              </a:rPr>
              <a:t> </a:t>
            </a:r>
            <a:r>
              <a:rPr lang="es-ES" sz="2000" b="1" dirty="0" err="1">
                <a:latin typeface="Calibri" panose="020F0502020204030204" pitchFamily="34" charset="0"/>
                <a:cs typeface="Calibri" panose="020F0502020204030204" pitchFamily="34" charset="0"/>
              </a:rPr>
              <a:t>polymerization</a:t>
            </a:r>
            <a:r>
              <a:rPr lang="es-ES" sz="2000" b="1" dirty="0">
                <a:latin typeface="Calibri" panose="020F0502020204030204" pitchFamily="34" charset="0"/>
                <a:cs typeface="Calibri" panose="020F0502020204030204" pitchFamily="34" charset="0"/>
              </a:rPr>
              <a:t> (IP) </a:t>
            </a:r>
            <a:r>
              <a:rPr lang="es-ES" sz="2000" b="1" dirty="0" err="1">
                <a:latin typeface="Calibri" panose="020F0502020204030204" pitchFamily="34" charset="0"/>
                <a:cs typeface="Calibri" panose="020F0502020204030204" pitchFamily="34" charset="0"/>
              </a:rPr>
              <a:t>coated</a:t>
            </a:r>
            <a:r>
              <a:rPr lang="es-ES" sz="2000" b="1" dirty="0">
                <a:latin typeface="Calibri" panose="020F0502020204030204" pitchFamily="34" charset="0"/>
                <a:cs typeface="Calibri" panose="020F0502020204030204" pitchFamily="34" charset="0"/>
              </a:rPr>
              <a:t> </a:t>
            </a:r>
            <a:r>
              <a:rPr lang="es-ES" sz="2000" b="1" dirty="0" err="1">
                <a:latin typeface="Calibri" panose="020F0502020204030204" pitchFamily="34" charset="0"/>
                <a:cs typeface="Calibri" panose="020F0502020204030204" pitchFamily="34" charset="0"/>
              </a:rPr>
              <a:t>hollow</a:t>
            </a:r>
            <a:r>
              <a:rPr lang="es-ES" sz="2000" b="1" dirty="0">
                <a:latin typeface="Calibri" panose="020F0502020204030204" pitchFamily="34" charset="0"/>
                <a:cs typeface="Calibri" panose="020F0502020204030204" pitchFamily="34" charset="0"/>
              </a:rPr>
              <a:t> </a:t>
            </a:r>
            <a:r>
              <a:rPr lang="es-ES" sz="2000" b="1" dirty="0" err="1">
                <a:latin typeface="Calibri" panose="020F0502020204030204" pitchFamily="34" charset="0"/>
                <a:cs typeface="Calibri" panose="020F0502020204030204" pitchFamily="34" charset="0"/>
              </a:rPr>
              <a:t>fibers</a:t>
            </a:r>
            <a:r>
              <a:rPr lang="es-ES" sz="2000" b="1" dirty="0">
                <a:latin typeface="Calibri" panose="020F0502020204030204" pitchFamily="34" charset="0"/>
                <a:cs typeface="Calibri" panose="020F0502020204030204" pitchFamily="34" charset="0"/>
              </a:rPr>
              <a:t> (HF) </a:t>
            </a:r>
            <a:r>
              <a:rPr lang="es-ES" sz="2000" b="1" dirty="0" err="1">
                <a:latin typeface="Calibri" panose="020F0502020204030204" pitchFamily="34" charset="0"/>
                <a:cs typeface="Calibri" panose="020F0502020204030204" pitchFamily="34" charset="0"/>
              </a:rPr>
              <a:t>for</a:t>
            </a:r>
            <a:r>
              <a:rPr lang="es-ES" sz="2000" b="1" dirty="0">
                <a:latin typeface="Calibri" panose="020F0502020204030204" pitchFamily="34" charset="0"/>
                <a:cs typeface="Calibri" panose="020F0502020204030204" pitchFamily="34" charset="0"/>
              </a:rPr>
              <a:t> </a:t>
            </a:r>
            <a:r>
              <a:rPr lang="es-ES" sz="2000" b="1" dirty="0" err="1">
                <a:latin typeface="Calibri" panose="020F0502020204030204" pitchFamily="34" charset="0"/>
                <a:cs typeface="Calibri" panose="020F0502020204030204" pitchFamily="34" charset="0"/>
              </a:rPr>
              <a:t>liquid</a:t>
            </a:r>
            <a:r>
              <a:rPr lang="es-ES" sz="2000" b="1" dirty="0">
                <a:latin typeface="Calibri" panose="020F0502020204030204" pitchFamily="34" charset="0"/>
                <a:cs typeface="Calibri" panose="020F0502020204030204" pitchFamily="34" charset="0"/>
              </a:rPr>
              <a:t> and gas </a:t>
            </a:r>
            <a:r>
              <a:rPr lang="es-ES" sz="2000" b="1" dirty="0" err="1">
                <a:latin typeface="Calibri" panose="020F0502020204030204" pitchFamily="34" charset="0"/>
                <a:cs typeface="Calibri" panose="020F0502020204030204" pitchFamily="34" charset="0"/>
              </a:rPr>
              <a:t>applications</a:t>
            </a:r>
            <a:endParaRPr lang="es-ES" sz="2000" b="1" dirty="0">
              <a:latin typeface="Calibri" panose="020F0502020204030204" pitchFamily="34" charset="0"/>
              <a:cs typeface="Calibri" panose="020F0502020204030204" pitchFamily="34" charset="0"/>
            </a:endParaRPr>
          </a:p>
          <a:p>
            <a:pPr marL="742950" lvl="1" indent="-285750">
              <a:lnSpc>
                <a:spcPct val="150000"/>
              </a:lnSpc>
              <a:buClr>
                <a:schemeClr val="accent1"/>
              </a:buClr>
              <a:buFont typeface="Wingdings" panose="05000000000000000000" pitchFamily="2" charset="2"/>
              <a:buChar char="Ø"/>
            </a:pPr>
            <a:r>
              <a:rPr lang="es-ES" b="1" dirty="0" err="1">
                <a:latin typeface="Calibri" panose="020F0502020204030204" pitchFamily="34" charset="0"/>
                <a:cs typeface="Calibri" panose="020F0502020204030204" pitchFamily="34" charset="0"/>
              </a:rPr>
              <a:t>Microfluidic</a:t>
            </a:r>
            <a:r>
              <a:rPr lang="es-ES" b="1" dirty="0">
                <a:latin typeface="Calibri" panose="020F0502020204030204" pitchFamily="34" charset="0"/>
                <a:cs typeface="Calibri" panose="020F0502020204030204" pitchFamily="34" charset="0"/>
              </a:rPr>
              <a:t> </a:t>
            </a:r>
            <a:r>
              <a:rPr lang="es-ES" b="1" dirty="0" err="1">
                <a:latin typeface="Calibri" panose="020F0502020204030204" pitchFamily="34" charset="0"/>
                <a:cs typeface="Calibri" panose="020F0502020204030204" pitchFamily="34" charset="0"/>
              </a:rPr>
              <a:t>technology</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from</a:t>
            </a:r>
            <a:r>
              <a:rPr lang="es-ES" dirty="0">
                <a:latin typeface="Calibri" panose="020F0502020204030204" pitchFamily="34" charset="0"/>
                <a:cs typeface="Calibri" panose="020F0502020204030204" pitchFamily="34" charset="0"/>
              </a:rPr>
              <a:t> 1 to 25 </a:t>
            </a:r>
            <a:r>
              <a:rPr lang="es-ES" dirty="0" err="1">
                <a:latin typeface="Calibri" panose="020F0502020204030204" pitchFamily="34" charset="0"/>
                <a:cs typeface="Calibri" panose="020F0502020204030204" pitchFamily="34" charset="0"/>
              </a:rPr>
              <a:t>hollow</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fibers</a:t>
            </a:r>
            <a:endParaRPr lang="es-ES" dirty="0">
              <a:latin typeface="Calibri" panose="020F0502020204030204" pitchFamily="34" charset="0"/>
              <a:cs typeface="Calibri" panose="020F0502020204030204" pitchFamily="34" charset="0"/>
            </a:endParaRPr>
          </a:p>
          <a:p>
            <a:pPr marL="742950" lvl="1" indent="-285750">
              <a:lnSpc>
                <a:spcPct val="150000"/>
              </a:lnSpc>
              <a:buClr>
                <a:schemeClr val="accent1"/>
              </a:buClr>
              <a:buFont typeface="Wingdings" panose="05000000000000000000" pitchFamily="2" charset="2"/>
              <a:buChar char="Ø"/>
            </a:pPr>
            <a:r>
              <a:rPr lang="es-ES" b="1" dirty="0">
                <a:latin typeface="Calibri" panose="020F0502020204030204" pitchFamily="34" charset="0"/>
                <a:cs typeface="Calibri" panose="020F0502020204030204" pitchFamily="34" charset="0"/>
              </a:rPr>
              <a:t>Nanofiltration:</a:t>
            </a:r>
            <a:r>
              <a:rPr lang="es-ES" dirty="0">
                <a:latin typeface="Calibri" panose="020F0502020204030204" pitchFamily="34" charset="0"/>
                <a:cs typeface="Calibri" panose="020F0502020204030204" pitchFamily="34" charset="0"/>
              </a:rPr>
              <a:t> reproducible performance with molecular solute rejections &gt;95%</a:t>
            </a:r>
          </a:p>
        </p:txBody>
      </p:sp>
      <p:pic>
        <p:nvPicPr>
          <p:cNvPr id="3" name="Immagine 2">
            <a:extLst>
              <a:ext uri="{FF2B5EF4-FFF2-40B4-BE49-F238E27FC236}">
                <a16:creationId xmlns:a16="http://schemas.microsoft.com/office/drawing/2014/main" id="{3581F0AE-87D5-4541-A9C7-6BE1FB4BC9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5759861"/>
            <a:ext cx="3343973" cy="1091847"/>
          </a:xfrm>
          <a:prstGeom prst="rect">
            <a:avLst/>
          </a:prstGeom>
        </p:spPr>
      </p:pic>
    </p:spTree>
    <p:extLst>
      <p:ext uri="{BB962C8B-B14F-4D97-AF65-F5344CB8AC3E}">
        <p14:creationId xmlns:p14="http://schemas.microsoft.com/office/powerpoint/2010/main" val="1883833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3ADA48-F2F3-49F9-B0D6-9A0F588F3A88}"/>
              </a:ext>
            </a:extLst>
          </p:cNvPr>
          <p:cNvSpPr>
            <a:spLocks noGrp="1"/>
          </p:cNvSpPr>
          <p:nvPr>
            <p:ph type="title"/>
          </p:nvPr>
        </p:nvSpPr>
        <p:spPr>
          <a:xfrm>
            <a:off x="1989712" y="24155"/>
            <a:ext cx="10010944" cy="1358032"/>
          </a:xfrm>
        </p:spPr>
        <p:txBody>
          <a:bodyPr/>
          <a:lstStyle/>
          <a:p>
            <a:r>
              <a:rPr lang="it-IT" dirty="0">
                <a:latin typeface="Calibri" panose="020F0502020204030204" pitchFamily="34" charset="0"/>
                <a:cs typeface="Calibri" panose="020F0502020204030204" pitchFamily="34" charset="0"/>
              </a:rPr>
              <a:t>PL#10 - </a:t>
            </a:r>
            <a:r>
              <a:rPr lang="en-US" dirty="0">
                <a:latin typeface="Calibri" panose="020F0502020204030204" pitchFamily="34" charset="0"/>
                <a:cs typeface="Calibri" panose="020F0502020204030204" pitchFamily="34" charset="0"/>
              </a:rPr>
              <a:t>In-line modification of </a:t>
            </a:r>
            <a:r>
              <a:rPr lang="en-US" dirty="0" err="1">
                <a:latin typeface="Calibri" panose="020F0502020204030204" pitchFamily="34" charset="0"/>
                <a:cs typeface="Calibri" panose="020F0502020204030204" pitchFamily="34" charset="0"/>
              </a:rPr>
              <a:t>nano</a:t>
            </a:r>
            <a:r>
              <a:rPr lang="en-US" dirty="0">
                <a:latin typeface="Calibri" panose="020F0502020204030204" pitchFamily="34" charset="0"/>
                <a:cs typeface="Calibri" panose="020F0502020204030204" pitchFamily="34" charset="0"/>
              </a:rPr>
              <a:t>-coatings on hollow fiber membranes</a:t>
            </a:r>
            <a:endParaRPr lang="it-IT" dirty="0">
              <a:latin typeface="Calibri" panose="020F0502020204030204" pitchFamily="34" charset="0"/>
              <a:cs typeface="Calibri" panose="020F0502020204030204" pitchFamily="34" charset="0"/>
            </a:endParaRPr>
          </a:p>
        </p:txBody>
      </p:sp>
      <p:pic>
        <p:nvPicPr>
          <p:cNvPr id="6" name="Segnaposto contenuto 5">
            <a:extLst>
              <a:ext uri="{FF2B5EF4-FFF2-40B4-BE49-F238E27FC236}">
                <a16:creationId xmlns:a16="http://schemas.microsoft.com/office/drawing/2014/main" id="{53A45BD2-E264-4091-B5DA-1ABD23BA50EA}"/>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6986597" y="799604"/>
            <a:ext cx="4896544" cy="2847364"/>
          </a:xfrm>
        </p:spPr>
      </p:pic>
      <p:sp>
        <p:nvSpPr>
          <p:cNvPr id="4" name="Segnaposto numero diapositiva 3">
            <a:extLst>
              <a:ext uri="{FF2B5EF4-FFF2-40B4-BE49-F238E27FC236}">
                <a16:creationId xmlns:a16="http://schemas.microsoft.com/office/drawing/2014/main" id="{7CAC31AF-2BC7-4AFA-9511-3C397AE8F5FB}"/>
              </a:ext>
            </a:extLst>
          </p:cNvPr>
          <p:cNvSpPr>
            <a:spLocks noGrp="1"/>
          </p:cNvSpPr>
          <p:nvPr>
            <p:ph type="sldNum" sz="quarter" idx="12"/>
          </p:nvPr>
        </p:nvSpPr>
        <p:spPr/>
        <p:txBody>
          <a:bodyPr/>
          <a:lstStyle/>
          <a:p>
            <a:fld id="{A0238A71-85F0-47A2-A4FA-9B7E3548ECF0}" type="slidenum">
              <a:rPr lang="it-IT" smtClean="0"/>
              <a:pPr/>
              <a:t>17</a:t>
            </a:fld>
            <a:endParaRPr lang="it-IT" dirty="0"/>
          </a:p>
        </p:txBody>
      </p:sp>
      <p:pic>
        <p:nvPicPr>
          <p:cNvPr id="5" name="Immagine 4">
            <a:extLst>
              <a:ext uri="{FF2B5EF4-FFF2-40B4-BE49-F238E27FC236}">
                <a16:creationId xmlns:a16="http://schemas.microsoft.com/office/drawing/2014/main" id="{7D35F1DC-92E6-4A3C-A72C-A19461904B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89904"/>
            <a:ext cx="2146032" cy="504057"/>
          </a:xfrm>
          <a:prstGeom prst="rect">
            <a:avLst/>
          </a:prstGeom>
        </p:spPr>
      </p:pic>
      <p:pic>
        <p:nvPicPr>
          <p:cNvPr id="8" name="Segnaposto contenuto 5">
            <a:extLst>
              <a:ext uri="{FF2B5EF4-FFF2-40B4-BE49-F238E27FC236}">
                <a16:creationId xmlns:a16="http://schemas.microsoft.com/office/drawing/2014/main" id="{876E2AFA-C8A9-4878-9407-E33624E589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96200" y="3700032"/>
            <a:ext cx="3384376" cy="2436557"/>
          </a:xfrm>
          <a:prstGeom prst="rect">
            <a:avLst/>
          </a:prstGeom>
        </p:spPr>
      </p:pic>
      <p:sp>
        <p:nvSpPr>
          <p:cNvPr id="7" name="Rettangolo 6">
            <a:extLst>
              <a:ext uri="{FF2B5EF4-FFF2-40B4-BE49-F238E27FC236}">
                <a16:creationId xmlns:a16="http://schemas.microsoft.com/office/drawing/2014/main" id="{141CFBFF-423F-4A00-BAE3-803E5E966D25}"/>
              </a:ext>
            </a:extLst>
          </p:cNvPr>
          <p:cNvSpPr/>
          <p:nvPr/>
        </p:nvSpPr>
        <p:spPr>
          <a:xfrm>
            <a:off x="308859" y="1417498"/>
            <a:ext cx="5904656" cy="4401205"/>
          </a:xfrm>
          <a:prstGeom prst="rect">
            <a:avLst/>
          </a:prstGeom>
          <a:ln>
            <a:solidFill>
              <a:schemeClr val="accent1"/>
            </a:solidFill>
          </a:ln>
        </p:spPr>
        <p:txBody>
          <a:bodyPr wrap="square">
            <a:spAutoFit/>
          </a:bodyPr>
          <a:lstStyle/>
          <a:p>
            <a:pPr algn="just"/>
            <a:r>
              <a:rPr lang="en-US" sz="2000" b="1" dirty="0">
                <a:latin typeface="Calibri" panose="020F0502020204030204" pitchFamily="34" charset="0"/>
                <a:cs typeface="Calibri" panose="020F0502020204030204" pitchFamily="34" charset="0"/>
              </a:rPr>
              <a:t>Up-scale</a:t>
            </a:r>
            <a:r>
              <a:rPr lang="en-US" sz="2000" dirty="0">
                <a:latin typeface="Calibri" panose="020F0502020204030204" pitchFamily="34" charset="0"/>
                <a:cs typeface="Calibri" panose="020F0502020204030204" pitchFamily="34" charset="0"/>
              </a:rPr>
              <a:t>: </a:t>
            </a:r>
          </a:p>
          <a:p>
            <a:pPr algn="just"/>
            <a:r>
              <a:rPr lang="en-US" sz="2000" dirty="0">
                <a:latin typeface="Calibri" panose="020F0502020204030204" pitchFamily="34" charset="0"/>
                <a:cs typeface="Calibri" panose="020F0502020204030204" pitchFamily="34" charset="0"/>
              </a:rPr>
              <a:t>In-line nanoscale surface modification technology such as E-beam to crosslink a </a:t>
            </a:r>
            <a:r>
              <a:rPr lang="en-US" sz="2000" dirty="0" err="1">
                <a:latin typeface="Calibri" panose="020F0502020204030204" pitchFamily="34" charset="0"/>
                <a:cs typeface="Calibri" panose="020F0502020204030204" pitchFamily="34" charset="0"/>
              </a:rPr>
              <a:t>nano</a:t>
            </a:r>
            <a:r>
              <a:rPr lang="en-US" sz="2000" dirty="0">
                <a:latin typeface="Calibri" panose="020F0502020204030204" pitchFamily="34" charset="0"/>
                <a:cs typeface="Calibri" panose="020F0502020204030204" pitchFamily="34" charset="0"/>
              </a:rPr>
              <a:t>-sized selective coating.</a:t>
            </a:r>
          </a:p>
          <a:p>
            <a:pPr algn="just"/>
            <a:r>
              <a:rPr lang="en-US" sz="2000" dirty="0">
                <a:latin typeface="Calibri" panose="020F0502020204030204" pitchFamily="34" charset="0"/>
                <a:cs typeface="Calibri" panose="020F0502020204030204" pitchFamily="34" charset="0"/>
              </a:rPr>
              <a:t>Aim is to develop a next generation membrane with in-line surface modification, so the process will be more efficient, stable and less time-consuming. Treatment by E-beam can improve the stability of the membranes and potentially enhance the selectivity of the separation layer(s).</a:t>
            </a:r>
            <a:endParaRPr lang="en-US" sz="2000" b="1"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US" sz="2000" b="1" dirty="0">
                <a:latin typeface="Calibri" panose="020F0502020204030204" pitchFamily="34" charset="0"/>
                <a:cs typeface="Calibri" panose="020F0502020204030204" pitchFamily="34" charset="0"/>
              </a:rPr>
              <a:t>Up-grade</a:t>
            </a:r>
            <a:r>
              <a:rPr lang="en-US" sz="2000" dirty="0">
                <a:latin typeface="Calibri" panose="020F0502020204030204" pitchFamily="34" charset="0"/>
                <a:cs typeface="Calibri" panose="020F0502020204030204" pitchFamily="34" charset="0"/>
              </a:rPr>
              <a:t>:</a:t>
            </a:r>
          </a:p>
          <a:p>
            <a:pPr algn="just"/>
            <a:r>
              <a:rPr lang="en-US" sz="2000" dirty="0">
                <a:latin typeface="Calibri" panose="020F0502020204030204" pitchFamily="34" charset="0"/>
                <a:cs typeface="Calibri" panose="020F0502020204030204" pitchFamily="34" charset="0"/>
              </a:rPr>
              <a:t>Upgrade hollow fiber spinning line with an integrated, in-line, surface modification unit by means of electro-beam. </a:t>
            </a:r>
          </a:p>
        </p:txBody>
      </p:sp>
    </p:spTree>
    <p:extLst>
      <p:ext uri="{BB962C8B-B14F-4D97-AF65-F5344CB8AC3E}">
        <p14:creationId xmlns:p14="http://schemas.microsoft.com/office/powerpoint/2010/main" val="4038045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3ADA48-F2F3-49F9-B0D6-9A0F588F3A88}"/>
              </a:ext>
            </a:extLst>
          </p:cNvPr>
          <p:cNvSpPr>
            <a:spLocks noGrp="1"/>
          </p:cNvSpPr>
          <p:nvPr>
            <p:ph type="title"/>
          </p:nvPr>
        </p:nvSpPr>
        <p:spPr>
          <a:xfrm>
            <a:off x="1989712" y="24155"/>
            <a:ext cx="10010944" cy="1358032"/>
          </a:xfrm>
        </p:spPr>
        <p:txBody>
          <a:bodyPr>
            <a:normAutofit/>
          </a:bodyPr>
          <a:lstStyle/>
          <a:p>
            <a:r>
              <a:rPr lang="it-IT" dirty="0">
                <a:latin typeface="Calibri" panose="020F0502020204030204" pitchFamily="34" charset="0"/>
                <a:cs typeface="Calibri" panose="020F0502020204030204" pitchFamily="34" charset="0"/>
              </a:rPr>
              <a:t>PL#11 - </a:t>
            </a:r>
            <a:r>
              <a:rPr lang="en-US" dirty="0">
                <a:latin typeface="Calibri" panose="020F0502020204030204" pitchFamily="34" charset="0"/>
                <a:cs typeface="Calibri" panose="020F0502020204030204" pitchFamily="34" charset="0"/>
              </a:rPr>
              <a:t>“Eco-friendly manufacturing of oriented GO (or CNTs) Layer by Layer (LBL) deposition membranes”</a:t>
            </a:r>
            <a:endParaRPr lang="it-IT" dirty="0">
              <a:latin typeface="Calibri" panose="020F0502020204030204" pitchFamily="34" charset="0"/>
              <a:cs typeface="Calibri" panose="020F0502020204030204" pitchFamily="34" charset="0"/>
            </a:endParaRPr>
          </a:p>
        </p:txBody>
      </p:sp>
      <p:pic>
        <p:nvPicPr>
          <p:cNvPr id="7" name="Segnaposto contenuto 6">
            <a:extLst>
              <a:ext uri="{FF2B5EF4-FFF2-40B4-BE49-F238E27FC236}">
                <a16:creationId xmlns:a16="http://schemas.microsoft.com/office/drawing/2014/main" id="{D5962A56-B07F-4B4C-B2DB-9BD75F9C82B3}"/>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0" y="5161121"/>
            <a:ext cx="2124241" cy="1696879"/>
          </a:xfrm>
        </p:spPr>
      </p:pic>
      <p:sp>
        <p:nvSpPr>
          <p:cNvPr id="4" name="Segnaposto numero diapositiva 3">
            <a:extLst>
              <a:ext uri="{FF2B5EF4-FFF2-40B4-BE49-F238E27FC236}">
                <a16:creationId xmlns:a16="http://schemas.microsoft.com/office/drawing/2014/main" id="{7CAC31AF-2BC7-4AFA-9511-3C397AE8F5FB}"/>
              </a:ext>
            </a:extLst>
          </p:cNvPr>
          <p:cNvSpPr>
            <a:spLocks noGrp="1"/>
          </p:cNvSpPr>
          <p:nvPr>
            <p:ph type="sldNum" sz="quarter" idx="12"/>
          </p:nvPr>
        </p:nvSpPr>
        <p:spPr/>
        <p:txBody>
          <a:bodyPr/>
          <a:lstStyle/>
          <a:p>
            <a:fld id="{A0238A71-85F0-47A2-A4FA-9B7E3548ECF0}" type="slidenum">
              <a:rPr lang="it-IT" smtClean="0"/>
              <a:pPr/>
              <a:t>18</a:t>
            </a:fld>
            <a:endParaRPr lang="it-IT" dirty="0"/>
          </a:p>
        </p:txBody>
      </p:sp>
      <p:sp>
        <p:nvSpPr>
          <p:cNvPr id="11" name="Google Shape;64;p14">
            <a:extLst>
              <a:ext uri="{FF2B5EF4-FFF2-40B4-BE49-F238E27FC236}">
                <a16:creationId xmlns:a16="http://schemas.microsoft.com/office/drawing/2014/main" id="{8BED460C-5D95-497F-9A5A-A629CF4D9F39}"/>
              </a:ext>
            </a:extLst>
          </p:cNvPr>
          <p:cNvSpPr txBox="1"/>
          <p:nvPr/>
        </p:nvSpPr>
        <p:spPr>
          <a:xfrm>
            <a:off x="263352" y="1809908"/>
            <a:ext cx="5732094" cy="2662237"/>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2000" dirty="0">
                <a:solidFill>
                  <a:schemeClr val="dk1"/>
                </a:solidFill>
                <a:latin typeface="Calibri"/>
                <a:ea typeface="Calibri"/>
                <a:cs typeface="Calibri"/>
                <a:sym typeface="Calibri"/>
              </a:rPr>
              <a:t>Pilot unit for the fabrication of </a:t>
            </a:r>
            <a:r>
              <a:rPr lang="en" sz="2000" dirty="0">
                <a:solidFill>
                  <a:schemeClr val="dk1"/>
                </a:solidFill>
                <a:latin typeface="Calibri"/>
                <a:ea typeface="Calibri"/>
                <a:cs typeface="Calibri"/>
                <a:sym typeface="Calibri"/>
              </a:rPr>
              <a:t>Hollow Fiber membranes </a:t>
            </a:r>
            <a:r>
              <a:rPr lang="en-US" sz="2000" dirty="0">
                <a:solidFill>
                  <a:schemeClr val="dk1"/>
                </a:solidFill>
                <a:latin typeface="Calibri"/>
                <a:ea typeface="Calibri"/>
                <a:cs typeface="Calibri"/>
                <a:sym typeface="Calibri"/>
              </a:rPr>
              <a:t>by </a:t>
            </a:r>
            <a:r>
              <a:rPr lang="en" sz="2000" dirty="0">
                <a:solidFill>
                  <a:schemeClr val="dk1"/>
                </a:solidFill>
                <a:latin typeface="Calibri"/>
                <a:ea typeface="Calibri"/>
                <a:cs typeface="Calibri"/>
                <a:sym typeface="Calibri"/>
              </a:rPr>
              <a:t>Layer by Layer (LbL) assembly of oriented PEI (polyethylenimine)</a:t>
            </a:r>
            <a:r>
              <a:rPr lang="mr-IN" sz="2000" dirty="0">
                <a:solidFill>
                  <a:schemeClr val="dk1"/>
                </a:solidFill>
                <a:latin typeface="Calibri"/>
                <a:ea typeface="Calibri"/>
                <a:cs typeface="Calibri"/>
                <a:sym typeface="Calibri"/>
              </a:rPr>
              <a:t>–</a:t>
            </a:r>
            <a:r>
              <a:rPr lang="en" sz="2000" dirty="0">
                <a:solidFill>
                  <a:schemeClr val="dk1"/>
                </a:solidFill>
                <a:latin typeface="Calibri"/>
                <a:ea typeface="Calibri"/>
                <a:cs typeface="Calibri"/>
                <a:sym typeface="Calibri"/>
              </a:rPr>
              <a:t>functio</a:t>
            </a:r>
            <a:r>
              <a:rPr lang="en-US" sz="2000" dirty="0" err="1">
                <a:solidFill>
                  <a:schemeClr val="dk1"/>
                </a:solidFill>
                <a:latin typeface="Calibri"/>
                <a:ea typeface="Calibri"/>
                <a:cs typeface="Calibri"/>
                <a:sym typeface="Calibri"/>
              </a:rPr>
              <a:t>nalized</a:t>
            </a:r>
            <a:r>
              <a:rPr lang="en-US" sz="2000" dirty="0">
                <a:solidFill>
                  <a:schemeClr val="dk1"/>
                </a:solidFill>
                <a:latin typeface="Calibri"/>
                <a:ea typeface="Calibri"/>
                <a:cs typeface="Calibri"/>
                <a:sym typeface="Calibri"/>
              </a:rPr>
              <a:t> </a:t>
            </a:r>
            <a:r>
              <a:rPr lang="en" sz="2000" dirty="0">
                <a:solidFill>
                  <a:schemeClr val="dk1"/>
                </a:solidFill>
                <a:latin typeface="Calibri"/>
                <a:ea typeface="Calibri"/>
                <a:cs typeface="Calibri"/>
                <a:sym typeface="Calibri"/>
              </a:rPr>
              <a:t> Graphene Oxides (GOs).</a:t>
            </a:r>
            <a:r>
              <a:rPr lang="en-US" sz="2000" dirty="0">
                <a:solidFill>
                  <a:schemeClr val="dk1"/>
                </a:solidFill>
                <a:latin typeface="Calibri"/>
                <a:ea typeface="Calibri"/>
                <a:cs typeface="Calibri"/>
                <a:sym typeface="Calibri"/>
              </a:rPr>
              <a:t> The holey GOs are produced by a </a:t>
            </a:r>
            <a:r>
              <a:rPr lang="en" sz="2000" dirty="0">
                <a:solidFill>
                  <a:schemeClr val="dk1"/>
                </a:solidFill>
                <a:latin typeface="Calibri"/>
                <a:ea typeface="Calibri"/>
                <a:cs typeface="Calibri"/>
                <a:sym typeface="Calibri"/>
              </a:rPr>
              <a:t>cost- effective and eco-friendly electrochemical graphite exfoliation</a:t>
            </a:r>
            <a:r>
              <a:rPr lang="en-US" sz="2000" dirty="0">
                <a:solidFill>
                  <a:schemeClr val="dk1"/>
                </a:solidFill>
                <a:latin typeface="Calibri"/>
                <a:ea typeface="Calibri"/>
                <a:cs typeface="Calibri"/>
                <a:sym typeface="Calibri"/>
              </a:rPr>
              <a:t> method followed by H</a:t>
            </a:r>
            <a:r>
              <a:rPr lang="en-US" sz="2000" baseline="-25000" dirty="0">
                <a:solidFill>
                  <a:schemeClr val="dk1"/>
                </a:solidFill>
                <a:latin typeface="Calibri"/>
                <a:ea typeface="Calibri"/>
                <a:cs typeface="Calibri"/>
                <a:sym typeface="Calibri"/>
              </a:rPr>
              <a:t>2</a:t>
            </a:r>
            <a:r>
              <a:rPr lang="en-US" sz="2000" dirty="0">
                <a:solidFill>
                  <a:schemeClr val="dk1"/>
                </a:solidFill>
                <a:latin typeface="Calibri"/>
                <a:ea typeface="Calibri"/>
                <a:cs typeface="Calibri"/>
                <a:sym typeface="Calibri"/>
              </a:rPr>
              <a:t>O</a:t>
            </a:r>
            <a:r>
              <a:rPr lang="en-US" sz="2000" baseline="-25000" dirty="0">
                <a:solidFill>
                  <a:schemeClr val="dk1"/>
                </a:solidFill>
                <a:latin typeface="Calibri"/>
                <a:ea typeface="Calibri"/>
                <a:cs typeface="Calibri"/>
                <a:sym typeface="Calibri"/>
              </a:rPr>
              <a:t>2</a:t>
            </a:r>
            <a:r>
              <a:rPr lang="en-US" sz="2000" dirty="0">
                <a:solidFill>
                  <a:schemeClr val="dk1"/>
                </a:solidFill>
                <a:latin typeface="Calibri"/>
                <a:ea typeface="Calibri"/>
                <a:cs typeface="Calibri"/>
                <a:sym typeface="Calibri"/>
              </a:rPr>
              <a:t> treatment. Pilot Line #11 is linked to Showcase #7.</a:t>
            </a:r>
            <a:endParaRPr sz="2000" dirty="0">
              <a:solidFill>
                <a:schemeClr val="dk1"/>
              </a:solidFill>
            </a:endParaRPr>
          </a:p>
        </p:txBody>
      </p:sp>
      <p:pic>
        <p:nvPicPr>
          <p:cNvPr id="12" name="Google Shape;65;p14">
            <a:extLst>
              <a:ext uri="{FF2B5EF4-FFF2-40B4-BE49-F238E27FC236}">
                <a16:creationId xmlns:a16="http://schemas.microsoft.com/office/drawing/2014/main" id="{93139F4F-A086-4393-8A89-89AAB4BCA30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85761" y="1407608"/>
            <a:ext cx="4454855" cy="2704379"/>
          </a:xfrm>
          <a:prstGeom prst="rect">
            <a:avLst/>
          </a:prstGeom>
          <a:noFill/>
          <a:ln>
            <a:noFill/>
          </a:ln>
        </p:spPr>
      </p:pic>
      <p:pic>
        <p:nvPicPr>
          <p:cNvPr id="13" name="Google Shape;334;p2">
            <a:extLst>
              <a:ext uri="{FF2B5EF4-FFF2-40B4-BE49-F238E27FC236}">
                <a16:creationId xmlns:a16="http://schemas.microsoft.com/office/drawing/2014/main" id="{221D4F69-52A6-491B-985F-52C161B5BBB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85760" y="4281516"/>
            <a:ext cx="4382848" cy="1451739"/>
          </a:xfrm>
          <a:prstGeom prst="rect">
            <a:avLst/>
          </a:prstGeom>
          <a:noFill/>
          <a:ln>
            <a:noFill/>
          </a:ln>
        </p:spPr>
      </p:pic>
    </p:spTree>
    <p:extLst>
      <p:ext uri="{BB962C8B-B14F-4D97-AF65-F5344CB8AC3E}">
        <p14:creationId xmlns:p14="http://schemas.microsoft.com/office/powerpoint/2010/main" val="3150839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3ADA48-F2F3-49F9-B0D6-9A0F588F3A88}"/>
              </a:ext>
            </a:extLst>
          </p:cNvPr>
          <p:cNvSpPr>
            <a:spLocks noGrp="1"/>
          </p:cNvSpPr>
          <p:nvPr>
            <p:ph type="title"/>
          </p:nvPr>
        </p:nvSpPr>
        <p:spPr>
          <a:xfrm>
            <a:off x="1989712" y="24155"/>
            <a:ext cx="10081120" cy="1358032"/>
          </a:xfrm>
        </p:spPr>
        <p:txBody>
          <a:bodyPr>
            <a:normAutofit fontScale="90000"/>
          </a:bodyPr>
          <a:lstStyle/>
          <a:p>
            <a:r>
              <a:rPr lang="it-IT" dirty="0">
                <a:latin typeface="Calibri" panose="020F0502020204030204" pitchFamily="34" charset="0"/>
                <a:cs typeface="Calibri" panose="020F0502020204030204" pitchFamily="34" charset="0"/>
              </a:rPr>
              <a:t>PL#12 - </a:t>
            </a:r>
            <a:r>
              <a:rPr lang="en-US" dirty="0">
                <a:latin typeface="Calibri" panose="020F0502020204030204" pitchFamily="34" charset="0"/>
                <a:cs typeface="Calibri" panose="020F0502020204030204" pitchFamily="34" charset="0"/>
              </a:rPr>
              <a:t>Up-scaled CVD/ALD deposition unit for the tailoring  of the nanopore size of ceramic and stainless steel  Molecular Sieving membranes </a:t>
            </a:r>
            <a:endParaRPr lang="it-IT" dirty="0">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7CAC31AF-2BC7-4AFA-9511-3C397AE8F5FB}"/>
              </a:ext>
            </a:extLst>
          </p:cNvPr>
          <p:cNvSpPr>
            <a:spLocks noGrp="1"/>
          </p:cNvSpPr>
          <p:nvPr>
            <p:ph type="sldNum" sz="quarter" idx="12"/>
          </p:nvPr>
        </p:nvSpPr>
        <p:spPr/>
        <p:txBody>
          <a:bodyPr/>
          <a:lstStyle/>
          <a:p>
            <a:fld id="{A0238A71-85F0-47A2-A4FA-9B7E3548ECF0}" type="slidenum">
              <a:rPr lang="it-IT" smtClean="0"/>
              <a:pPr/>
              <a:t>19</a:t>
            </a:fld>
            <a:endParaRPr lang="it-IT" dirty="0"/>
          </a:p>
        </p:txBody>
      </p:sp>
      <p:pic>
        <p:nvPicPr>
          <p:cNvPr id="6" name="Segnaposto contenuto 6">
            <a:extLst>
              <a:ext uri="{FF2B5EF4-FFF2-40B4-BE49-F238E27FC236}">
                <a16:creationId xmlns:a16="http://schemas.microsoft.com/office/drawing/2014/main" id="{B52F3229-9EEE-4694-A3EC-D93BDE05E7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701670"/>
            <a:ext cx="2699406" cy="2156330"/>
          </a:xfrm>
          <a:prstGeom prst="rect">
            <a:avLst/>
          </a:prstGeom>
        </p:spPr>
      </p:pic>
      <p:sp>
        <p:nvSpPr>
          <p:cNvPr id="7" name="Rectangle 2">
            <a:extLst>
              <a:ext uri="{FF2B5EF4-FFF2-40B4-BE49-F238E27FC236}">
                <a16:creationId xmlns:a16="http://schemas.microsoft.com/office/drawing/2014/main" id="{416F1EA8-7210-48FC-937F-A9F8824AE558}"/>
              </a:ext>
            </a:extLst>
          </p:cNvPr>
          <p:cNvSpPr/>
          <p:nvPr/>
        </p:nvSpPr>
        <p:spPr>
          <a:xfrm>
            <a:off x="1343472" y="1382187"/>
            <a:ext cx="10081120" cy="1015663"/>
          </a:xfrm>
          <a:prstGeom prst="rect">
            <a:avLst/>
          </a:prstGeom>
          <a:ln>
            <a:solidFill>
              <a:schemeClr val="accent1"/>
            </a:solidFill>
          </a:ln>
        </p:spPr>
        <p:txBody>
          <a:bodyPr wrap="square">
            <a:spAutoFit/>
          </a:bodyPr>
          <a:lstStyle/>
          <a:p>
            <a:pPr algn="just"/>
            <a:r>
              <a:rPr lang="en-US" sz="2000" dirty="0">
                <a:latin typeface="Calibri" panose="020F0502020204030204" pitchFamily="34" charset="0"/>
                <a:cs typeface="Calibri" panose="020F0502020204030204" pitchFamily="34" charset="0"/>
              </a:rPr>
              <a:t>Fabrication of 0.5 meters long MS </a:t>
            </a:r>
            <a:r>
              <a:rPr lang="en-US" sz="2000" dirty="0" err="1">
                <a:latin typeface="Calibri" panose="020F0502020204030204" pitchFamily="34" charset="0"/>
                <a:cs typeface="Calibri" panose="020F0502020204030204" pitchFamily="34" charset="0"/>
              </a:rPr>
              <a:t>nanoporous</a:t>
            </a:r>
            <a:r>
              <a:rPr lang="en-US" sz="2000" dirty="0">
                <a:latin typeface="Calibri" panose="020F0502020204030204" pitchFamily="34" charset="0"/>
                <a:cs typeface="Calibri" panose="020F0502020204030204" pitchFamily="34" charset="0"/>
              </a:rPr>
              <a:t> ceramic and CNT membranes system </a:t>
            </a:r>
            <a:r>
              <a:rPr lang="en-GB" sz="2000" dirty="0">
                <a:latin typeface="Calibri" panose="020F0502020204030204" pitchFamily="34" charset="0"/>
                <a:cs typeface="Calibri" panose="020F0502020204030204" pitchFamily="34" charset="0"/>
              </a:rPr>
              <a:t>using in-line gas-permeation monitoring of the nanopore size evolution, combined with  and the deployment of in-situ differential permeability  and gas relative permeability  measurements.</a:t>
            </a:r>
            <a:endParaRPr lang="x-none" sz="2000" dirty="0">
              <a:latin typeface="Calibri" panose="020F0502020204030204" pitchFamily="34" charset="0"/>
              <a:cs typeface="Calibri" panose="020F0502020204030204" pitchFamily="34" charset="0"/>
            </a:endParaRPr>
          </a:p>
        </p:txBody>
      </p:sp>
      <p:pic>
        <p:nvPicPr>
          <p:cNvPr id="8" name="Picture 9">
            <a:extLst>
              <a:ext uri="{FF2B5EF4-FFF2-40B4-BE49-F238E27FC236}">
                <a16:creationId xmlns:a16="http://schemas.microsoft.com/office/drawing/2014/main" id="{F13AEC64-B73E-4AAF-AD1A-55EBA25550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3472" y="2388525"/>
            <a:ext cx="6684853" cy="3535258"/>
          </a:xfrm>
          <a:prstGeom prst="rect">
            <a:avLst/>
          </a:prstGeom>
        </p:spPr>
      </p:pic>
      <p:sp>
        <p:nvSpPr>
          <p:cNvPr id="9" name="Google Shape;63;p14">
            <a:extLst>
              <a:ext uri="{FF2B5EF4-FFF2-40B4-BE49-F238E27FC236}">
                <a16:creationId xmlns:a16="http://schemas.microsoft.com/office/drawing/2014/main" id="{34AF6337-0815-4917-A09A-D53566C2966D}"/>
              </a:ext>
            </a:extLst>
          </p:cNvPr>
          <p:cNvSpPr txBox="1">
            <a:spLocks/>
          </p:cNvSpPr>
          <p:nvPr/>
        </p:nvSpPr>
        <p:spPr>
          <a:xfrm>
            <a:off x="9407164" y="5807370"/>
            <a:ext cx="2699406" cy="334588"/>
          </a:xfrm>
          <a:prstGeom prst="rect">
            <a:avLst/>
          </a:prstGeom>
          <a:noFill/>
          <a:ln>
            <a:noFill/>
          </a:ln>
        </p:spPr>
        <p:txBody>
          <a:bodyPr spcFirstLastPara="1" wrap="square" lIns="68575" tIns="34275" rIns="68575" bIns="34275"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800"/>
            </a:pPr>
            <a:r>
              <a:rPr lang="en-GB" b="1" i="1" dirty="0"/>
              <a:t>Partners: </a:t>
            </a:r>
            <a:r>
              <a:rPr lang="en-GB" b="1" i="1" dirty="0" err="1"/>
              <a:t>Demokritos</a:t>
            </a:r>
            <a:r>
              <a:rPr lang="en-GB" b="1" i="1" dirty="0"/>
              <a:t>, SUK,HTF</a:t>
            </a:r>
            <a:endParaRPr lang="en-GB" b="1" dirty="0"/>
          </a:p>
        </p:txBody>
      </p:sp>
    </p:spTree>
    <p:extLst>
      <p:ext uri="{BB962C8B-B14F-4D97-AF65-F5344CB8AC3E}">
        <p14:creationId xmlns:p14="http://schemas.microsoft.com/office/powerpoint/2010/main" val="1334031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2E31281-E92C-4A3E-9983-BBA53152F33D}"/>
              </a:ext>
            </a:extLst>
          </p:cNvPr>
          <p:cNvSpPr>
            <a:spLocks noGrp="1"/>
          </p:cNvSpPr>
          <p:nvPr>
            <p:ph type="sldNum" sz="quarter" idx="12"/>
          </p:nvPr>
        </p:nvSpPr>
        <p:spPr/>
        <p:txBody>
          <a:bodyPr/>
          <a:lstStyle/>
          <a:p>
            <a:fld id="{A0238A71-85F0-47A2-A4FA-9B7E3548ECF0}" type="slidenum">
              <a:rPr lang="it-IT" smtClean="0"/>
              <a:pPr/>
              <a:t>2</a:t>
            </a:fld>
            <a:endParaRPr lang="it-IT" dirty="0"/>
          </a:p>
        </p:txBody>
      </p:sp>
      <p:sp>
        <p:nvSpPr>
          <p:cNvPr id="6" name="1 CuadroTexto">
            <a:extLst>
              <a:ext uri="{FF2B5EF4-FFF2-40B4-BE49-F238E27FC236}">
                <a16:creationId xmlns:a16="http://schemas.microsoft.com/office/drawing/2014/main" id="{6A47587D-075C-459A-BA27-6A5F16230D9A}"/>
              </a:ext>
            </a:extLst>
          </p:cNvPr>
          <p:cNvSpPr txBox="1"/>
          <p:nvPr/>
        </p:nvSpPr>
        <p:spPr>
          <a:xfrm>
            <a:off x="2795222" y="346257"/>
            <a:ext cx="8917401" cy="584775"/>
          </a:xfrm>
          <a:prstGeom prst="rect">
            <a:avLst/>
          </a:prstGeom>
          <a:noFill/>
        </p:spPr>
        <p:txBody>
          <a:bodyPr wrap="square" rtlCol="0">
            <a:spAutoFit/>
          </a:bodyPr>
          <a:lstStyle/>
          <a:p>
            <a:pPr algn="ctr" fontAlgn="base">
              <a:spcBef>
                <a:spcPct val="0"/>
              </a:spcBef>
              <a:spcAft>
                <a:spcPct val="0"/>
              </a:spcAft>
            </a:pPr>
            <a:r>
              <a:rPr lang="en-GB" sz="3200" dirty="0">
                <a:solidFill>
                  <a:srgbClr val="F79646">
                    <a:lumMod val="75000"/>
                  </a:srgbClr>
                </a:solidFill>
                <a:latin typeface="Calibri" panose="020F0502020204030204" pitchFamily="34" charset="0"/>
                <a:ea typeface="ＭＳ Ｐゴシック"/>
                <a:cs typeface="Calibri" panose="020F0502020204030204" pitchFamily="34" charset="0"/>
              </a:rPr>
              <a:t>Creation of a sustainable Open Innovation Test Bed</a:t>
            </a:r>
          </a:p>
        </p:txBody>
      </p:sp>
      <p:pic>
        <p:nvPicPr>
          <p:cNvPr id="7" name="Imagen 9">
            <a:extLst>
              <a:ext uri="{FF2B5EF4-FFF2-40B4-BE49-F238E27FC236}">
                <a16:creationId xmlns:a16="http://schemas.microsoft.com/office/drawing/2014/main" id="{9A69C7CB-4EA4-4196-8230-ADE4A57FB8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3592" y="1030703"/>
            <a:ext cx="6554484" cy="4796593"/>
          </a:xfrm>
          <a:prstGeom prst="rect">
            <a:avLst/>
          </a:prstGeom>
        </p:spPr>
      </p:pic>
      <p:sp>
        <p:nvSpPr>
          <p:cNvPr id="8" name="Rectángulo 2">
            <a:extLst>
              <a:ext uri="{FF2B5EF4-FFF2-40B4-BE49-F238E27FC236}">
                <a16:creationId xmlns:a16="http://schemas.microsoft.com/office/drawing/2014/main" id="{187E4F5F-42AF-4C1A-BACD-77046EAD783F}"/>
              </a:ext>
            </a:extLst>
          </p:cNvPr>
          <p:cNvSpPr/>
          <p:nvPr/>
        </p:nvSpPr>
        <p:spPr>
          <a:xfrm>
            <a:off x="9273018" y="4456443"/>
            <a:ext cx="2166091" cy="923330"/>
          </a:xfrm>
          <a:prstGeom prst="rect">
            <a:avLst/>
          </a:prstGeom>
        </p:spPr>
        <p:txBody>
          <a:bodyPr wrap="square">
            <a:spAutoFit/>
          </a:bodyPr>
          <a:lstStyle/>
          <a:p>
            <a:pPr marL="285750" indent="-285750" algn="just">
              <a:buClr>
                <a:srgbClr val="0070C0"/>
              </a:buClr>
              <a:buFont typeface="Wingdings" panose="05000000000000000000" pitchFamily="2" charset="2"/>
              <a:buChar char="Ø"/>
            </a:pPr>
            <a:r>
              <a:rPr lang="da-DK" dirty="0">
                <a:latin typeface="Gill Sans MT" panose="020B0502020104020203" pitchFamily="34" charset="0"/>
              </a:rPr>
              <a:t>Budget: 16 M€. </a:t>
            </a:r>
          </a:p>
          <a:p>
            <a:pPr marL="285750" indent="-285750" algn="just">
              <a:buClr>
                <a:srgbClr val="0070C0"/>
              </a:buClr>
              <a:buFont typeface="Wingdings" panose="05000000000000000000" pitchFamily="2" charset="2"/>
              <a:buChar char="Ø"/>
            </a:pPr>
            <a:r>
              <a:rPr lang="da-DK" dirty="0">
                <a:latin typeface="Gill Sans MT" panose="020B0502020104020203" pitchFamily="34" charset="0"/>
              </a:rPr>
              <a:t>S</a:t>
            </a:r>
            <a:r>
              <a:rPr lang="es-ES" dirty="0" err="1">
                <a:latin typeface="Gill Sans MT" panose="020B0502020104020203" pitchFamily="34" charset="0"/>
              </a:rPr>
              <a:t>tart</a:t>
            </a:r>
            <a:r>
              <a:rPr lang="es-ES" dirty="0">
                <a:latin typeface="Gill Sans MT" panose="020B0502020104020203" pitchFamily="34" charset="0"/>
              </a:rPr>
              <a:t>: May ‘20. </a:t>
            </a:r>
          </a:p>
          <a:p>
            <a:pPr marL="285750" indent="-285750" algn="just">
              <a:buClr>
                <a:srgbClr val="0070C0"/>
              </a:buClr>
              <a:buFont typeface="Wingdings" panose="05000000000000000000" pitchFamily="2" charset="2"/>
              <a:buChar char="Ø"/>
            </a:pPr>
            <a:r>
              <a:rPr lang="es-ES" dirty="0" err="1">
                <a:latin typeface="Gill Sans MT" panose="020B0502020104020203" pitchFamily="34" charset="0"/>
              </a:rPr>
              <a:t>Duration</a:t>
            </a:r>
            <a:r>
              <a:rPr lang="es-ES" dirty="0">
                <a:latin typeface="Gill Sans MT" panose="020B0502020104020203" pitchFamily="34" charset="0"/>
              </a:rPr>
              <a:t>: 4 </a:t>
            </a:r>
            <a:r>
              <a:rPr lang="es-ES" dirty="0" err="1">
                <a:latin typeface="Gill Sans MT" panose="020B0502020104020203" pitchFamily="34" charset="0"/>
              </a:rPr>
              <a:t>years</a:t>
            </a:r>
            <a:endParaRPr lang="da-DK" dirty="0">
              <a:latin typeface="Gill Sans MT" panose="020B0502020104020203" pitchFamily="34" charset="0"/>
            </a:endParaRPr>
          </a:p>
        </p:txBody>
      </p:sp>
      <p:sp>
        <p:nvSpPr>
          <p:cNvPr id="9" name="Rectángulo 11">
            <a:extLst>
              <a:ext uri="{FF2B5EF4-FFF2-40B4-BE49-F238E27FC236}">
                <a16:creationId xmlns:a16="http://schemas.microsoft.com/office/drawing/2014/main" id="{06362313-EF69-4487-B431-EC7BCE01501E}"/>
              </a:ext>
            </a:extLst>
          </p:cNvPr>
          <p:cNvSpPr/>
          <p:nvPr/>
        </p:nvSpPr>
        <p:spPr>
          <a:xfrm>
            <a:off x="9216748" y="4231755"/>
            <a:ext cx="2222361" cy="1339703"/>
          </a:xfrm>
          <a:prstGeom prst="rect">
            <a:avLst/>
          </a:prstGeom>
          <a:noFill/>
          <a:ln w="28575" cap="flat" cmpd="sng" algn="ctr">
            <a:solidFill>
              <a:srgbClr val="4472C4">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ttangolo 9">
            <a:extLst>
              <a:ext uri="{FF2B5EF4-FFF2-40B4-BE49-F238E27FC236}">
                <a16:creationId xmlns:a16="http://schemas.microsoft.com/office/drawing/2014/main" id="{1D1DD5CC-8CFA-4193-A06C-46F1B665B03D}"/>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09661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09FAE4-FDD0-4D02-9F7E-C0E0298FCD05}"/>
              </a:ext>
            </a:extLst>
          </p:cNvPr>
          <p:cNvSpPr>
            <a:spLocks noGrp="1"/>
          </p:cNvSpPr>
          <p:nvPr>
            <p:ph type="title"/>
          </p:nvPr>
        </p:nvSpPr>
        <p:spPr/>
        <p:txBody>
          <a:bodyPr>
            <a:normAutofit/>
          </a:bodyPr>
          <a:lstStyle/>
          <a:p>
            <a:r>
              <a:rPr lang="it-IT" sz="3200" dirty="0"/>
              <a:t>PL#13 - </a:t>
            </a:r>
            <a:r>
              <a:rPr lang="en-US" sz="3200" dirty="0"/>
              <a:t>Hollow fiber membrane spinning with improved geometric features</a:t>
            </a:r>
            <a:endParaRPr lang="it-IT" sz="3200" dirty="0"/>
          </a:p>
        </p:txBody>
      </p:sp>
      <p:pic>
        <p:nvPicPr>
          <p:cNvPr id="6" name="Segnaposto contenuto 5">
            <a:extLst>
              <a:ext uri="{FF2B5EF4-FFF2-40B4-BE49-F238E27FC236}">
                <a16:creationId xmlns:a16="http://schemas.microsoft.com/office/drawing/2014/main" id="{ACF5FA55-7D6C-4F05-AFBB-1B2A7459CDF0}"/>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5669912" y="1703556"/>
            <a:ext cx="6186728" cy="3450690"/>
          </a:xfrm>
        </p:spPr>
      </p:pic>
      <p:sp>
        <p:nvSpPr>
          <p:cNvPr id="4" name="Segnaposto numero diapositiva 3">
            <a:extLst>
              <a:ext uri="{FF2B5EF4-FFF2-40B4-BE49-F238E27FC236}">
                <a16:creationId xmlns:a16="http://schemas.microsoft.com/office/drawing/2014/main" id="{F2703641-FB08-4D25-9288-3B6A90BD6C07}"/>
              </a:ext>
            </a:extLst>
          </p:cNvPr>
          <p:cNvSpPr>
            <a:spLocks noGrp="1"/>
          </p:cNvSpPr>
          <p:nvPr>
            <p:ph type="sldNum" sz="quarter" idx="12"/>
          </p:nvPr>
        </p:nvSpPr>
        <p:spPr/>
        <p:txBody>
          <a:bodyPr/>
          <a:lstStyle/>
          <a:p>
            <a:fld id="{A0238A71-85F0-47A2-A4FA-9B7E3548ECF0}" type="slidenum">
              <a:rPr lang="it-IT" smtClean="0"/>
              <a:pPr/>
              <a:t>20</a:t>
            </a:fld>
            <a:endParaRPr lang="it-IT" dirty="0"/>
          </a:p>
        </p:txBody>
      </p:sp>
      <p:pic>
        <p:nvPicPr>
          <p:cNvPr id="5" name="Immagine 4">
            <a:extLst>
              <a:ext uri="{FF2B5EF4-FFF2-40B4-BE49-F238E27FC236}">
                <a16:creationId xmlns:a16="http://schemas.microsoft.com/office/drawing/2014/main" id="{9118486F-01D6-4B32-A1E6-5B093B31C6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59" y="5901091"/>
            <a:ext cx="3564805" cy="956909"/>
          </a:xfrm>
          <a:prstGeom prst="rect">
            <a:avLst/>
          </a:prstGeom>
        </p:spPr>
      </p:pic>
      <p:sp>
        <p:nvSpPr>
          <p:cNvPr id="8" name="Rettangolo 7">
            <a:extLst>
              <a:ext uri="{FF2B5EF4-FFF2-40B4-BE49-F238E27FC236}">
                <a16:creationId xmlns:a16="http://schemas.microsoft.com/office/drawing/2014/main" id="{03574099-C125-4947-98FD-E2CCEE967C24}"/>
              </a:ext>
            </a:extLst>
          </p:cNvPr>
          <p:cNvSpPr/>
          <p:nvPr/>
        </p:nvSpPr>
        <p:spPr>
          <a:xfrm>
            <a:off x="335360" y="1382187"/>
            <a:ext cx="5184575" cy="4093428"/>
          </a:xfrm>
          <a:prstGeom prst="rect">
            <a:avLst/>
          </a:prstGeom>
          <a:solidFill>
            <a:schemeClr val="bg1"/>
          </a:solidFill>
          <a:ln>
            <a:solidFill>
              <a:schemeClr val="accent1"/>
            </a:solidFill>
          </a:ln>
        </p:spPr>
        <p:txBody>
          <a:bodyPr wrap="square">
            <a:spAutoFit/>
          </a:bodyPr>
          <a:lstStyle/>
          <a:p>
            <a:pPr algn="just"/>
            <a:r>
              <a:rPr lang="en-US" sz="2000" b="1" dirty="0">
                <a:latin typeface="Calibri" panose="020F0502020204030204" pitchFamily="34" charset="0"/>
                <a:cs typeface="Calibri" panose="020F0502020204030204" pitchFamily="34" charset="0"/>
              </a:rPr>
              <a:t>Up-scale</a:t>
            </a:r>
            <a:r>
              <a:rPr lang="en-US" sz="2000" dirty="0">
                <a:latin typeface="Calibri" panose="020F0502020204030204" pitchFamily="34" charset="0"/>
                <a:cs typeface="Calibri" panose="020F0502020204030204" pitchFamily="34" charset="0"/>
              </a:rPr>
              <a:t>: </a:t>
            </a:r>
          </a:p>
          <a:p>
            <a:pPr algn="just"/>
            <a:r>
              <a:rPr lang="en-US" sz="2000" dirty="0">
                <a:latin typeface="Calibri" panose="020F0502020204030204" pitchFamily="34" charset="0"/>
                <a:cs typeface="Calibri" panose="020F0502020204030204" pitchFamily="34" charset="0"/>
              </a:rPr>
              <a:t>fabricating hollow fiber membranes with novel geometries, which enhance the transport properties of fluids within the membrane and help overcome mass transport limitations.</a:t>
            </a:r>
          </a:p>
          <a:p>
            <a:pPr algn="just"/>
            <a:endParaRPr lang="en-US" sz="2000" dirty="0">
              <a:latin typeface="Calibri" panose="020F0502020204030204" pitchFamily="34" charset="0"/>
              <a:cs typeface="Calibri" panose="020F0502020204030204" pitchFamily="34" charset="0"/>
            </a:endParaRPr>
          </a:p>
          <a:p>
            <a:pPr algn="just"/>
            <a:r>
              <a:rPr lang="en-US" sz="2000" b="1" dirty="0">
                <a:latin typeface="Calibri" panose="020F0502020204030204" pitchFamily="34" charset="0"/>
                <a:cs typeface="Calibri" panose="020F0502020204030204" pitchFamily="34" charset="0"/>
              </a:rPr>
              <a:t>Up-grade</a:t>
            </a:r>
            <a:r>
              <a:rPr lang="en-US" sz="2000" dirty="0">
                <a:latin typeface="Calibri" panose="020F0502020204030204" pitchFamily="34" charset="0"/>
                <a:cs typeface="Calibri" panose="020F0502020204030204" pitchFamily="34" charset="0"/>
              </a:rPr>
              <a:t>:</a:t>
            </a:r>
          </a:p>
          <a:p>
            <a:pPr marL="342900" indent="-34290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Up-grading of the washing bath by a length-factor of 10 </a:t>
            </a:r>
          </a:p>
          <a:p>
            <a:pPr marL="342900" indent="-34290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Addition of heating function of the bath up to 80°C </a:t>
            </a:r>
          </a:p>
          <a:p>
            <a:pPr marL="342900" indent="-34290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Spinneret fabrication shifted from polymeric 3D printing to metallic 3D</a:t>
            </a:r>
          </a:p>
        </p:txBody>
      </p:sp>
    </p:spTree>
    <p:extLst>
      <p:ext uri="{BB962C8B-B14F-4D97-AF65-F5344CB8AC3E}">
        <p14:creationId xmlns:p14="http://schemas.microsoft.com/office/powerpoint/2010/main" val="1270276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6192A6-F20A-4ADB-87C6-B1763749B65D}"/>
              </a:ext>
            </a:extLst>
          </p:cNvPr>
          <p:cNvSpPr>
            <a:spLocks noGrp="1"/>
          </p:cNvSpPr>
          <p:nvPr>
            <p:ph type="title"/>
          </p:nvPr>
        </p:nvSpPr>
        <p:spPr/>
        <p:txBody>
          <a:bodyPr>
            <a:normAutofit/>
          </a:bodyPr>
          <a:lstStyle/>
          <a:p>
            <a:r>
              <a:rPr lang="it-IT" dirty="0">
                <a:latin typeface="Calibri" panose="020F0502020204030204" pitchFamily="34" charset="0"/>
                <a:cs typeface="Calibri" panose="020F0502020204030204" pitchFamily="34" charset="0"/>
              </a:rPr>
              <a:t>PL#14 - </a:t>
            </a:r>
            <a:r>
              <a:rPr lang="pl-PL" dirty="0">
                <a:latin typeface="Calibri" panose="020F0502020204030204" pitchFamily="34" charset="0"/>
                <a:cs typeface="Calibri" panose="020F0502020204030204" pitchFamily="34" charset="0"/>
              </a:rPr>
              <a:t>Centrifugal potting of HF membranes</a:t>
            </a:r>
            <a:endParaRPr lang="it-IT" dirty="0">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6AA3090F-096A-444A-9477-E963D1F28310}"/>
              </a:ext>
            </a:extLst>
          </p:cNvPr>
          <p:cNvSpPr>
            <a:spLocks noGrp="1"/>
          </p:cNvSpPr>
          <p:nvPr>
            <p:ph type="sldNum" sz="quarter" idx="12"/>
          </p:nvPr>
        </p:nvSpPr>
        <p:spPr/>
        <p:txBody>
          <a:bodyPr/>
          <a:lstStyle/>
          <a:p>
            <a:fld id="{A0238A71-85F0-47A2-A4FA-9B7E3548ECF0}" type="slidenum">
              <a:rPr lang="it-IT" smtClean="0"/>
              <a:pPr/>
              <a:t>21</a:t>
            </a:fld>
            <a:endParaRPr lang="it-IT" dirty="0"/>
          </a:p>
        </p:txBody>
      </p:sp>
      <p:sp>
        <p:nvSpPr>
          <p:cNvPr id="6" name="Segnaposto contenuto 2">
            <a:extLst>
              <a:ext uri="{FF2B5EF4-FFF2-40B4-BE49-F238E27FC236}">
                <a16:creationId xmlns:a16="http://schemas.microsoft.com/office/drawing/2014/main" id="{C4CE3C2B-0F95-40A1-867E-7C802D71DC3F}"/>
              </a:ext>
            </a:extLst>
          </p:cNvPr>
          <p:cNvSpPr txBox="1">
            <a:spLocks/>
          </p:cNvSpPr>
          <p:nvPr/>
        </p:nvSpPr>
        <p:spPr>
          <a:xfrm>
            <a:off x="695400" y="1673495"/>
            <a:ext cx="3960440" cy="373258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lumMod val="65000"/>
                    <a:lumOff val="35000"/>
                  </a:schemeClr>
                </a:solidFill>
                <a:latin typeface="+mn-lt"/>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kern="1200">
                <a:solidFill>
                  <a:schemeClr val="tx1">
                    <a:lumMod val="65000"/>
                    <a:lumOff val="35000"/>
                  </a:schemeClr>
                </a:solidFill>
                <a:latin typeface="+mn-lt"/>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65000"/>
                    <a:lumOff val="35000"/>
                  </a:schemeClr>
                </a:solidFill>
                <a:latin typeface="+mn-lt"/>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65000"/>
                    <a:lumOff val="35000"/>
                  </a:schemeClr>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000" dirty="0">
                <a:solidFill>
                  <a:schemeClr val="tx1"/>
                </a:solidFill>
                <a:latin typeface="Calibri" panose="020F0502020204030204" pitchFamily="34" charset="0"/>
                <a:cs typeface="Calibri" panose="020F0502020204030204" pitchFamily="34" charset="0"/>
              </a:rPr>
              <a:t>Me-Sep upscaled and upgraded the system for centrifugal potting of hollow fiber membranes. </a:t>
            </a:r>
          </a:p>
          <a:p>
            <a:pPr marL="0" indent="0" algn="just">
              <a:buFont typeface="Arial" panose="020B0604020202020204" pitchFamily="34" charset="0"/>
              <a:buNone/>
            </a:pPr>
            <a:endParaRPr lang="en-US" sz="2000" dirty="0">
              <a:solidFill>
                <a:schemeClr val="tx1"/>
              </a:solidFill>
              <a:latin typeface="Calibri" panose="020F0502020204030204" pitchFamily="34" charset="0"/>
              <a:cs typeface="Calibri" panose="020F0502020204030204" pitchFamily="34" charset="0"/>
            </a:endParaRPr>
          </a:p>
          <a:p>
            <a:pPr marL="0" indent="0" algn="just">
              <a:buFont typeface="Arial" panose="020B0604020202020204" pitchFamily="34" charset="0"/>
              <a:buNone/>
            </a:pPr>
            <a:r>
              <a:rPr lang="en-US" sz="2000" dirty="0">
                <a:solidFill>
                  <a:schemeClr val="tx1"/>
                </a:solidFill>
                <a:latin typeface="Calibri" panose="020F0502020204030204" pitchFamily="34" charset="0"/>
                <a:cs typeface="Calibri" panose="020F0502020204030204" pitchFamily="34" charset="0"/>
              </a:rPr>
              <a:t>Current installation consist of resin dosing system, centrifuge capable accommodate 1 m x 6 inch HF modules and automated guillotine to open these modules at the end of production phase. </a:t>
            </a:r>
          </a:p>
          <a:p>
            <a:pPr marL="0" indent="0">
              <a:buFont typeface="Arial" panose="020B0604020202020204" pitchFamily="34" charset="0"/>
              <a:buNone/>
            </a:pPr>
            <a:endParaRPr lang="en-US" sz="2000" dirty="0">
              <a:solidFill>
                <a:schemeClr val="tx1">
                  <a:lumMod val="50000"/>
                  <a:lumOff val="50000"/>
                </a:schemeClr>
              </a:solidFill>
              <a:latin typeface="Calibri" panose="020F0502020204030204" pitchFamily="34" charset="0"/>
              <a:cs typeface="Calibri" panose="020F0502020204030204" pitchFamily="34" charset="0"/>
            </a:endParaRPr>
          </a:p>
        </p:txBody>
      </p:sp>
      <p:pic>
        <p:nvPicPr>
          <p:cNvPr id="8" name="Picture 10">
            <a:extLst>
              <a:ext uri="{FF2B5EF4-FFF2-40B4-BE49-F238E27FC236}">
                <a16:creationId xmlns:a16="http://schemas.microsoft.com/office/drawing/2014/main" id="{EEFF776A-A43A-44AF-B16B-BC575D0534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77" y="5883597"/>
            <a:ext cx="3128646" cy="950248"/>
          </a:xfrm>
          <a:prstGeom prst="rect">
            <a:avLst/>
          </a:prstGeom>
        </p:spPr>
      </p:pic>
      <p:pic>
        <p:nvPicPr>
          <p:cNvPr id="9" name="Obraz 5">
            <a:extLst>
              <a:ext uri="{FF2B5EF4-FFF2-40B4-BE49-F238E27FC236}">
                <a16:creationId xmlns:a16="http://schemas.microsoft.com/office/drawing/2014/main" id="{33CFE6D7-181E-457B-843D-E228A69C34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9194" y="1795892"/>
            <a:ext cx="6111382" cy="3732585"/>
          </a:xfrm>
          <a:prstGeom prst="rect">
            <a:avLst/>
          </a:prstGeom>
        </p:spPr>
      </p:pic>
    </p:spTree>
    <p:extLst>
      <p:ext uri="{BB962C8B-B14F-4D97-AF65-F5344CB8AC3E}">
        <p14:creationId xmlns:p14="http://schemas.microsoft.com/office/powerpoint/2010/main" val="2224082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BEBCAF0-AB46-4D8A-9FA5-D9F5700A8001}"/>
              </a:ext>
            </a:extLst>
          </p:cNvPr>
          <p:cNvSpPr>
            <a:spLocks noGrp="1"/>
          </p:cNvSpPr>
          <p:nvPr>
            <p:ph type="sldNum" sz="quarter" idx="12"/>
          </p:nvPr>
        </p:nvSpPr>
        <p:spPr>
          <a:xfrm>
            <a:off x="11520730" y="6312421"/>
            <a:ext cx="577280" cy="334588"/>
          </a:xfrm>
        </p:spPr>
        <p:txBody>
          <a:bodyPr/>
          <a:lstStyle/>
          <a:p>
            <a:fld id="{A0238A71-85F0-47A2-A4FA-9B7E3548ECF0}" type="slidenum">
              <a:rPr lang="it-IT" smtClean="0"/>
              <a:pPr/>
              <a:t>22</a:t>
            </a:fld>
            <a:endParaRPr lang="it-IT" dirty="0"/>
          </a:p>
        </p:txBody>
      </p:sp>
      <p:sp>
        <p:nvSpPr>
          <p:cNvPr id="5" name="Titolo 1">
            <a:extLst>
              <a:ext uri="{FF2B5EF4-FFF2-40B4-BE49-F238E27FC236}">
                <a16:creationId xmlns:a16="http://schemas.microsoft.com/office/drawing/2014/main" id="{5AE9DFC4-A28C-4705-83AF-526A6D6BD267}"/>
              </a:ext>
            </a:extLst>
          </p:cNvPr>
          <p:cNvSpPr txBox="1">
            <a:spLocks/>
          </p:cNvSpPr>
          <p:nvPr/>
        </p:nvSpPr>
        <p:spPr>
          <a:xfrm>
            <a:off x="1847528" y="148773"/>
            <a:ext cx="11195279" cy="982146"/>
          </a:xfrm>
          <a:prstGeom prst="rect">
            <a:avLst/>
          </a:prstGeom>
        </p:spPr>
        <p:txBody>
          <a:bodyPr vert="horz" lIns="360000" tIns="45720" rIns="91440" bIns="45720" rtlCol="0" anchor="ctr">
            <a:normAutofit/>
          </a:bodyPr>
          <a:lstStyle>
            <a:lvl1pPr algn="l" defTabSz="914400" rtl="0" eaLnBrk="1" latinLnBrk="0" hangingPunct="1">
              <a:lnSpc>
                <a:spcPct val="90000"/>
              </a:lnSpc>
              <a:spcBef>
                <a:spcPct val="0"/>
              </a:spcBef>
              <a:buNone/>
              <a:defRPr sz="3200" kern="1200">
                <a:solidFill>
                  <a:srgbClr val="4684C5"/>
                </a:solidFill>
                <a:latin typeface="+mj-lt"/>
                <a:ea typeface="Verdana" panose="020B0604030504040204" pitchFamily="34" charset="0"/>
                <a:cs typeface="Arial" panose="020B0604020202020204" pitchFamily="34" charset="0"/>
              </a:defRPr>
            </a:lvl1pPr>
          </a:lstStyle>
          <a:p>
            <a:r>
              <a:rPr lang="it-IT" sz="2800" b="1" dirty="0">
                <a:solidFill>
                  <a:srgbClr val="92D050"/>
                </a:solidFill>
              </a:rPr>
              <a:t>VIRTUAL LAB </a:t>
            </a:r>
            <a:r>
              <a:rPr lang="it-IT" sz="2800" b="1" dirty="0">
                <a:solidFill>
                  <a:srgbClr val="0070C0"/>
                </a:solidFill>
              </a:rPr>
              <a:t>- TESTING AND CHARACTERIZATION</a:t>
            </a:r>
            <a:endParaRPr lang="it-IT" sz="1800" b="1" i="1" dirty="0">
              <a:solidFill>
                <a:srgbClr val="0070C0"/>
              </a:solidFill>
            </a:endParaRPr>
          </a:p>
        </p:txBody>
      </p:sp>
      <p:sp>
        <p:nvSpPr>
          <p:cNvPr id="6" name="Sottotitolo 2">
            <a:extLst>
              <a:ext uri="{FF2B5EF4-FFF2-40B4-BE49-F238E27FC236}">
                <a16:creationId xmlns:a16="http://schemas.microsoft.com/office/drawing/2014/main" id="{3D99C504-897B-4EF2-ADA8-46A72F365857}"/>
              </a:ext>
            </a:extLst>
          </p:cNvPr>
          <p:cNvSpPr txBox="1">
            <a:spLocks/>
          </p:cNvSpPr>
          <p:nvPr/>
        </p:nvSpPr>
        <p:spPr>
          <a:xfrm>
            <a:off x="1672082" y="4998082"/>
            <a:ext cx="4317522" cy="973205"/>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lumMod val="65000"/>
                    <a:lumOff val="35000"/>
                  </a:schemeClr>
                </a:solidFill>
                <a:latin typeface="+mn-lt"/>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kern="1200">
                <a:solidFill>
                  <a:schemeClr val="tx1">
                    <a:lumMod val="65000"/>
                    <a:lumOff val="35000"/>
                  </a:schemeClr>
                </a:solidFill>
                <a:latin typeface="+mn-lt"/>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65000"/>
                    <a:lumOff val="35000"/>
                  </a:schemeClr>
                </a:solidFill>
                <a:latin typeface="+mn-lt"/>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65000"/>
                    <a:lumOff val="35000"/>
                  </a:schemeClr>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it-IT" sz="1200" b="1" dirty="0"/>
              <a:t>Adele BRUNETTI</a:t>
            </a:r>
          </a:p>
          <a:p>
            <a:pPr marL="0" indent="0">
              <a:spcBef>
                <a:spcPts val="0"/>
              </a:spcBef>
              <a:buNone/>
            </a:pPr>
            <a:r>
              <a:rPr lang="it-IT" sz="1200" dirty="0">
                <a:hlinkClick r:id="rId3"/>
              </a:rPr>
              <a:t>a.brunetti@itm.cnr.it</a:t>
            </a:r>
            <a:endParaRPr lang="it-IT" sz="1200" dirty="0"/>
          </a:p>
          <a:p>
            <a:pPr marL="0" indent="0">
              <a:spcBef>
                <a:spcPts val="0"/>
              </a:spcBef>
              <a:buNone/>
            </a:pPr>
            <a:r>
              <a:rPr lang="it-IT" sz="1200" i="1" dirty="0" err="1"/>
              <a:t>Dissemination</a:t>
            </a:r>
            <a:r>
              <a:rPr lang="it-IT" sz="1200" i="1" dirty="0"/>
              <a:t> Manager and </a:t>
            </a:r>
            <a:r>
              <a:rPr lang="it-IT" sz="1200" i="1" dirty="0" err="1"/>
              <a:t>Principal</a:t>
            </a:r>
            <a:r>
              <a:rPr lang="it-IT" sz="1200" i="1" dirty="0"/>
              <a:t> Investigator</a:t>
            </a:r>
          </a:p>
          <a:p>
            <a:pPr marL="0" indent="0">
              <a:spcBef>
                <a:spcPts val="0"/>
              </a:spcBef>
              <a:buNone/>
            </a:pPr>
            <a:r>
              <a:rPr lang="en-US" sz="1200" dirty="0"/>
              <a:t>Researcher at Institute on Membrane Technology - National Research Council (CNR-ITM), </a:t>
            </a:r>
            <a:r>
              <a:rPr lang="en-US" sz="1200" dirty="0" err="1"/>
              <a:t>Rende</a:t>
            </a:r>
            <a:r>
              <a:rPr lang="en-US" sz="1200" dirty="0"/>
              <a:t> CS, ITALY </a:t>
            </a:r>
          </a:p>
        </p:txBody>
      </p:sp>
      <p:pic>
        <p:nvPicPr>
          <p:cNvPr id="7" name="Immagine 6">
            <a:extLst>
              <a:ext uri="{FF2B5EF4-FFF2-40B4-BE49-F238E27FC236}">
                <a16:creationId xmlns:a16="http://schemas.microsoft.com/office/drawing/2014/main" id="{62B5D1AB-5B0C-43A1-8CC1-7564D4BA58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8924" y="4971686"/>
            <a:ext cx="841622" cy="1035843"/>
          </a:xfrm>
          <a:prstGeom prst="rect">
            <a:avLst/>
          </a:prstGeom>
          <a:effectLst>
            <a:softEdge rad="0"/>
          </a:effectLst>
        </p:spPr>
      </p:pic>
      <p:sp>
        <p:nvSpPr>
          <p:cNvPr id="8" name="Sottotitolo 2">
            <a:extLst>
              <a:ext uri="{FF2B5EF4-FFF2-40B4-BE49-F238E27FC236}">
                <a16:creationId xmlns:a16="http://schemas.microsoft.com/office/drawing/2014/main" id="{366858C4-FD2B-4951-95F0-09BFC98409BE}"/>
              </a:ext>
            </a:extLst>
          </p:cNvPr>
          <p:cNvSpPr txBox="1">
            <a:spLocks/>
          </p:cNvSpPr>
          <p:nvPr/>
        </p:nvSpPr>
        <p:spPr>
          <a:xfrm>
            <a:off x="1686309" y="3767433"/>
            <a:ext cx="4148793" cy="969628"/>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it-IT" sz="1200" b="1" dirty="0"/>
              <a:t>Giuseppe BARBIERI</a:t>
            </a:r>
          </a:p>
          <a:p>
            <a:pPr algn="l">
              <a:lnSpc>
                <a:spcPct val="100000"/>
              </a:lnSpc>
              <a:spcBef>
                <a:spcPts val="0"/>
              </a:spcBef>
            </a:pPr>
            <a:r>
              <a:rPr lang="it-IT" sz="1200" dirty="0">
                <a:hlinkClick r:id="rId5"/>
              </a:rPr>
              <a:t>g.barbieri@itm.cnr.it</a:t>
            </a:r>
            <a:endParaRPr lang="it-IT" sz="1200" dirty="0"/>
          </a:p>
          <a:p>
            <a:pPr algn="l">
              <a:lnSpc>
                <a:spcPct val="100000"/>
              </a:lnSpc>
              <a:spcBef>
                <a:spcPts val="0"/>
              </a:spcBef>
            </a:pPr>
            <a:r>
              <a:rPr lang="it-IT" sz="1200" i="1" dirty="0"/>
              <a:t>Responsible of Lab and </a:t>
            </a:r>
            <a:r>
              <a:rPr lang="it-IT" sz="1200" i="1" dirty="0" err="1"/>
              <a:t>Principal</a:t>
            </a:r>
            <a:r>
              <a:rPr lang="it-IT" sz="1200" i="1" dirty="0"/>
              <a:t> Investigator</a:t>
            </a:r>
          </a:p>
          <a:p>
            <a:pPr algn="l">
              <a:lnSpc>
                <a:spcPct val="100000"/>
              </a:lnSpc>
              <a:spcBef>
                <a:spcPts val="0"/>
              </a:spcBef>
            </a:pPr>
            <a:r>
              <a:rPr lang="en-US" sz="1200" dirty="0"/>
              <a:t>Research Director at Institute on Membrane Technology - National Research Council (CNR-ITM), Rende CS, ITALY </a:t>
            </a:r>
          </a:p>
        </p:txBody>
      </p:sp>
      <p:pic>
        <p:nvPicPr>
          <p:cNvPr id="9" name="Immagine 8">
            <a:extLst>
              <a:ext uri="{FF2B5EF4-FFF2-40B4-BE49-F238E27FC236}">
                <a16:creationId xmlns:a16="http://schemas.microsoft.com/office/drawing/2014/main" id="{028D1571-365E-4341-AD22-E97C3B9FDE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8924" y="3767433"/>
            <a:ext cx="859461" cy="969627"/>
          </a:xfrm>
          <a:prstGeom prst="rect">
            <a:avLst/>
          </a:prstGeom>
          <a:effectLst/>
        </p:spPr>
      </p:pic>
      <p:sp>
        <p:nvSpPr>
          <p:cNvPr id="11" name="CasellaDiTesto 10">
            <a:extLst>
              <a:ext uri="{FF2B5EF4-FFF2-40B4-BE49-F238E27FC236}">
                <a16:creationId xmlns:a16="http://schemas.microsoft.com/office/drawing/2014/main" id="{5E035B44-C64E-4451-B9EC-652F0314139E}"/>
              </a:ext>
            </a:extLst>
          </p:cNvPr>
          <p:cNvSpPr txBox="1"/>
          <p:nvPr/>
        </p:nvSpPr>
        <p:spPr>
          <a:xfrm>
            <a:off x="615949" y="3419544"/>
            <a:ext cx="1287532" cy="276999"/>
          </a:xfrm>
          <a:prstGeom prst="rect">
            <a:avLst/>
          </a:prstGeom>
          <a:noFill/>
        </p:spPr>
        <p:txBody>
          <a:bodyPr wrap="square" rtlCol="0">
            <a:spAutoFit/>
          </a:bodyPr>
          <a:lstStyle/>
          <a:p>
            <a:r>
              <a:rPr lang="it-IT" sz="1200" b="1" dirty="0"/>
              <a:t>Contact details</a:t>
            </a:r>
          </a:p>
        </p:txBody>
      </p:sp>
      <p:sp>
        <p:nvSpPr>
          <p:cNvPr id="12" name="Rettangolo 11">
            <a:extLst>
              <a:ext uri="{FF2B5EF4-FFF2-40B4-BE49-F238E27FC236}">
                <a16:creationId xmlns:a16="http://schemas.microsoft.com/office/drawing/2014/main" id="{B9548345-0299-4B96-AEC5-9AB5E0740EB2}"/>
              </a:ext>
            </a:extLst>
          </p:cNvPr>
          <p:cNvSpPr/>
          <p:nvPr/>
        </p:nvSpPr>
        <p:spPr>
          <a:xfrm>
            <a:off x="282074" y="1343309"/>
            <a:ext cx="11415060" cy="2062103"/>
          </a:xfrm>
          <a:prstGeom prst="rect">
            <a:avLst/>
          </a:prstGeom>
        </p:spPr>
        <p:txBody>
          <a:bodyPr wrap="square">
            <a:spAutoFit/>
          </a:bodyPr>
          <a:lstStyle/>
          <a:p>
            <a:pPr algn="just"/>
            <a:r>
              <a:rPr lang="en-GB"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Virtual Testing and Characterization Lab gathers facilities and apparatus for full characterization and testing of membrane materials, membranes and membrane operations (membrane reactors, gas separation, membrane distillation, pervaporation, micro/ultra/nanofiltration, solvent filtration, electrodialysis, etc.) passing from morphological/structural characterization to mass transport properties evaluation, long-term tests, pilot applications. </a:t>
            </a:r>
          </a:p>
          <a:p>
            <a:pPr algn="just"/>
            <a:endParaRPr lang="en-GB"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GB"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VIRTUAL lab is located at partners’ premises and spread in various EU Countries. CNR-ITM coordinates and harmonizes the activities of the various partners, defining set procedures for testing and characterizing the membranes. For more details please contact our designated team below.</a:t>
            </a:r>
            <a:endParaRPr lang="it-IT" sz="1600" dirty="0">
              <a:solidFill>
                <a:srgbClr val="002060"/>
              </a:solidFill>
            </a:endParaRPr>
          </a:p>
        </p:txBody>
      </p:sp>
      <p:pic>
        <p:nvPicPr>
          <p:cNvPr id="3" name="Immagine 2">
            <a:extLst>
              <a:ext uri="{FF2B5EF4-FFF2-40B4-BE49-F238E27FC236}">
                <a16:creationId xmlns:a16="http://schemas.microsoft.com/office/drawing/2014/main" id="{F6114416-91BC-4C3D-B058-6927A8DF666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6166402"/>
            <a:ext cx="3180244" cy="691598"/>
          </a:xfrm>
          <a:prstGeom prst="rect">
            <a:avLst/>
          </a:prstGeom>
        </p:spPr>
      </p:pic>
      <p:pic>
        <p:nvPicPr>
          <p:cNvPr id="13" name="Immagine 12">
            <a:extLst>
              <a:ext uri="{FF2B5EF4-FFF2-40B4-BE49-F238E27FC236}">
                <a16:creationId xmlns:a16="http://schemas.microsoft.com/office/drawing/2014/main" id="{8F934DE2-8D93-42CC-8352-D5547976C2C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78341" y="3221287"/>
            <a:ext cx="5509441" cy="2875226"/>
          </a:xfrm>
          <a:prstGeom prst="rect">
            <a:avLst/>
          </a:prstGeom>
        </p:spPr>
      </p:pic>
      <p:pic>
        <p:nvPicPr>
          <p:cNvPr id="14" name="Segnaposto contenuto 4">
            <a:extLst>
              <a:ext uri="{FF2B5EF4-FFF2-40B4-BE49-F238E27FC236}">
                <a16:creationId xmlns:a16="http://schemas.microsoft.com/office/drawing/2014/main" id="{506F2E1C-FD49-4D9E-8794-1406034BCB80}"/>
              </a:ext>
            </a:extLst>
          </p:cNvPr>
          <p:cNvPicPr>
            <a:picLocks noGrp="1" noChangeAspect="1"/>
          </p:cNvPicPr>
          <p:nvPr>
            <p:ph sz="half" idx="1"/>
          </p:nvPr>
        </p:nvPicPr>
        <p:blipFill rotWithShape="1">
          <a:blip r:embed="rId9" cstate="screen">
            <a:extLst>
              <a:ext uri="{28A0092B-C50C-407E-A947-70E740481C1C}">
                <a14:useLocalDpi xmlns:a14="http://schemas.microsoft.com/office/drawing/2010/main"/>
              </a:ext>
            </a:extLst>
          </a:blip>
          <a:srcRect/>
          <a:stretch/>
        </p:blipFill>
        <p:spPr>
          <a:xfrm>
            <a:off x="3279799" y="6096513"/>
            <a:ext cx="2314404" cy="718262"/>
          </a:xfrm>
        </p:spPr>
      </p:pic>
      <p:pic>
        <p:nvPicPr>
          <p:cNvPr id="15" name="Immagine 14">
            <a:extLst>
              <a:ext uri="{FF2B5EF4-FFF2-40B4-BE49-F238E27FC236}">
                <a16:creationId xmlns:a16="http://schemas.microsoft.com/office/drawing/2014/main" id="{D2C6B2D8-198E-4EBF-BA4F-6105C0F0B13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594203" y="6068529"/>
            <a:ext cx="2332855" cy="718262"/>
          </a:xfrm>
          <a:prstGeom prst="rect">
            <a:avLst/>
          </a:prstGeom>
        </p:spPr>
      </p:pic>
    </p:spTree>
    <p:extLst>
      <p:ext uri="{BB962C8B-B14F-4D97-AF65-F5344CB8AC3E}">
        <p14:creationId xmlns:p14="http://schemas.microsoft.com/office/powerpoint/2010/main" val="2250466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40B0335-C3ED-4E80-B546-A3691BFA4BC6}"/>
              </a:ext>
            </a:extLst>
          </p:cNvPr>
          <p:cNvSpPr>
            <a:spLocks noGrp="1"/>
          </p:cNvSpPr>
          <p:nvPr>
            <p:ph type="sldNum" sz="quarter" idx="12"/>
          </p:nvPr>
        </p:nvSpPr>
        <p:spPr/>
        <p:txBody>
          <a:bodyPr/>
          <a:lstStyle/>
          <a:p>
            <a:fld id="{A0238A71-85F0-47A2-A4FA-9B7E3548ECF0}" type="slidenum">
              <a:rPr lang="it-IT" smtClean="0"/>
              <a:pPr/>
              <a:t>23</a:t>
            </a:fld>
            <a:endParaRPr lang="it-IT" dirty="0"/>
          </a:p>
        </p:txBody>
      </p:sp>
      <p:pic>
        <p:nvPicPr>
          <p:cNvPr id="7" name="Picture 21" descr="Icon&#10;&#10;Description automatically generated">
            <a:extLst>
              <a:ext uri="{FF2B5EF4-FFF2-40B4-BE49-F238E27FC236}">
                <a16:creationId xmlns:a16="http://schemas.microsoft.com/office/drawing/2014/main" id="{3A89E29F-FD38-4601-A3D6-09AC26FDA8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3105" y="4287628"/>
            <a:ext cx="5037616" cy="1456794"/>
          </a:xfrm>
          <a:prstGeom prst="rect">
            <a:avLst/>
          </a:prstGeom>
        </p:spPr>
      </p:pic>
      <p:sp>
        <p:nvSpPr>
          <p:cNvPr id="8" name="TextBox 160">
            <a:extLst>
              <a:ext uri="{FF2B5EF4-FFF2-40B4-BE49-F238E27FC236}">
                <a16:creationId xmlns:a16="http://schemas.microsoft.com/office/drawing/2014/main" id="{BE19F64C-96CA-4F34-8C8E-A686A81DCF39}"/>
              </a:ext>
            </a:extLst>
          </p:cNvPr>
          <p:cNvSpPr txBox="1"/>
          <p:nvPr/>
        </p:nvSpPr>
        <p:spPr>
          <a:xfrm>
            <a:off x="2703205" y="321974"/>
            <a:ext cx="9290870" cy="830997"/>
          </a:xfrm>
          <a:prstGeom prst="rect">
            <a:avLst/>
          </a:prstGeom>
          <a:noFill/>
        </p:spPr>
        <p:txBody>
          <a:bodyPr wrap="square" rtlCol="0">
            <a:spAutoFit/>
          </a:bodyPr>
          <a:lstStyle/>
          <a:p>
            <a:r>
              <a:rPr lang="en-US" sz="4800" spc="600" dirty="0">
                <a:solidFill>
                  <a:srgbClr val="B9D151"/>
                </a:solidFill>
                <a:latin typeface="Bierstadt" panose="020B0004020202020204" pitchFamily="34" charset="0"/>
              </a:rPr>
              <a:t>VIRTUAL LAB </a:t>
            </a:r>
            <a:r>
              <a:rPr lang="en-US" sz="4800" spc="600" dirty="0">
                <a:solidFill>
                  <a:srgbClr val="4784C5"/>
                </a:solidFill>
                <a:latin typeface="Bierstadt" panose="020B0004020202020204" pitchFamily="34" charset="0"/>
              </a:rPr>
              <a:t>- MODELLING</a:t>
            </a:r>
            <a:endParaRPr lang="en-NL" sz="4800" spc="600" dirty="0">
              <a:solidFill>
                <a:srgbClr val="4784C5"/>
              </a:solidFill>
              <a:latin typeface="Bierstadt" panose="020B0004020202020204" pitchFamily="34" charset="0"/>
            </a:endParaRPr>
          </a:p>
        </p:txBody>
      </p:sp>
      <p:sp>
        <p:nvSpPr>
          <p:cNvPr id="9" name="TextBox 4">
            <a:extLst>
              <a:ext uri="{FF2B5EF4-FFF2-40B4-BE49-F238E27FC236}">
                <a16:creationId xmlns:a16="http://schemas.microsoft.com/office/drawing/2014/main" id="{AE9AA190-2540-48B1-9232-BF315BBB738E}"/>
              </a:ext>
            </a:extLst>
          </p:cNvPr>
          <p:cNvSpPr txBox="1"/>
          <p:nvPr/>
        </p:nvSpPr>
        <p:spPr>
          <a:xfrm>
            <a:off x="932216" y="2981265"/>
            <a:ext cx="2000548" cy="400110"/>
          </a:xfrm>
          <a:prstGeom prst="rect">
            <a:avLst/>
          </a:prstGeom>
          <a:noFill/>
        </p:spPr>
        <p:txBody>
          <a:bodyPr wrap="none" rtlCol="0">
            <a:spAutoFit/>
          </a:bodyPr>
          <a:lstStyle/>
          <a:p>
            <a:r>
              <a:rPr lang="en-US" sz="2000" b="1" dirty="0">
                <a:latin typeface="Bierstadt" panose="020B0004020202020204" pitchFamily="34" charset="0"/>
              </a:rPr>
              <a:t>Contact details</a:t>
            </a:r>
            <a:endParaRPr lang="en-GB" sz="2000" b="1" dirty="0">
              <a:latin typeface="Bierstadt" panose="020B0004020202020204" pitchFamily="34" charset="0"/>
            </a:endParaRPr>
          </a:p>
        </p:txBody>
      </p:sp>
      <p:sp>
        <p:nvSpPr>
          <p:cNvPr id="10" name="Text Box 5">
            <a:extLst>
              <a:ext uri="{FF2B5EF4-FFF2-40B4-BE49-F238E27FC236}">
                <a16:creationId xmlns:a16="http://schemas.microsoft.com/office/drawing/2014/main" id="{A2B4B960-0D32-4C1E-BFC5-E10C084A5E0C}"/>
              </a:ext>
            </a:extLst>
          </p:cNvPr>
          <p:cNvSpPr txBox="1">
            <a:spLocks noChangeArrowheads="1"/>
          </p:cNvSpPr>
          <p:nvPr/>
        </p:nvSpPr>
        <p:spPr bwMode="auto">
          <a:xfrm>
            <a:off x="2441932" y="3673389"/>
            <a:ext cx="4044949" cy="1026118"/>
          </a:xfrm>
          <a:prstGeom prst="rect">
            <a:avLst/>
          </a:prstGeom>
          <a:noFill/>
          <a:ln w="9525" algn="ctr">
            <a:noFill/>
            <a:miter lim="800000"/>
            <a:headEnd/>
            <a:tailEnd/>
          </a:ln>
          <a:effectLst/>
        </p:spPr>
        <p:txBody>
          <a:bodyPr wrap="square" lIns="50897" tIns="50897" rIns="50897" bIns="50897" anchor="ctr">
            <a:spAutoFit/>
          </a:bodyPr>
          <a:lstStyle>
            <a:defPPr>
              <a:defRPr lang="en-US"/>
            </a:defPPr>
            <a:lvl1pPr algn="l">
              <a:spcAft>
                <a:spcPts val="704"/>
              </a:spcAft>
              <a:defRPr sz="1400" b="0"/>
            </a:lvl1pPr>
          </a:lstStyle>
          <a:p>
            <a:pPr defTabSz="646389" fontAlgn="auto">
              <a:spcAft>
                <a:spcPts val="0"/>
              </a:spcAft>
              <a:defRPr/>
            </a:pPr>
            <a:r>
              <a:rPr lang="de-DE" sz="1200" b="1" dirty="0" err="1">
                <a:solidFill>
                  <a:srgbClr val="333333"/>
                </a:solidFill>
                <a:latin typeface="Roboto"/>
              </a:rPr>
              <a:t>Zança</a:t>
            </a:r>
            <a:r>
              <a:rPr lang="en-GB" sz="1200" b="1" dirty="0">
                <a:solidFill>
                  <a:srgbClr val="333333"/>
                </a:solidFill>
                <a:latin typeface="Roboto"/>
              </a:rPr>
              <a:t>t Sahin</a:t>
            </a:r>
          </a:p>
          <a:p>
            <a:pPr>
              <a:spcAft>
                <a:spcPts val="0"/>
              </a:spcAft>
              <a:defRPr/>
            </a:pPr>
            <a:r>
              <a:rPr lang="en-GB" sz="1200" dirty="0" err="1">
                <a:solidFill>
                  <a:srgbClr val="333333"/>
                </a:solidFill>
                <a:latin typeface="Roboto"/>
              </a:rPr>
              <a:t>z.e.sahin@tue</a:t>
            </a:r>
            <a:r>
              <a:rPr lang="de-DE" sz="1200" dirty="0">
                <a:solidFill>
                  <a:srgbClr val="333333"/>
                </a:solidFill>
                <a:latin typeface="Roboto"/>
              </a:rPr>
              <a:t>.nl</a:t>
            </a:r>
          </a:p>
          <a:p>
            <a:pPr>
              <a:spcAft>
                <a:spcPts val="0"/>
              </a:spcAft>
              <a:defRPr/>
            </a:pPr>
            <a:r>
              <a:rPr lang="en-GB" sz="1200" dirty="0">
                <a:solidFill>
                  <a:srgbClr val="333333"/>
                </a:solidFill>
                <a:latin typeface="Roboto"/>
              </a:rPr>
              <a:t>Virtual Lab Manager</a:t>
            </a:r>
          </a:p>
          <a:p>
            <a:pPr>
              <a:spcAft>
                <a:spcPts val="0"/>
              </a:spcAft>
              <a:defRPr/>
            </a:pPr>
            <a:r>
              <a:rPr lang="en-GB" sz="1200" i="1" dirty="0">
                <a:solidFill>
                  <a:srgbClr val="333333"/>
                </a:solidFill>
                <a:latin typeface="Roboto"/>
              </a:rPr>
              <a:t>Doctoral researcher, </a:t>
            </a:r>
          </a:p>
          <a:p>
            <a:pPr>
              <a:spcAft>
                <a:spcPts val="0"/>
              </a:spcAft>
              <a:defRPr/>
            </a:pPr>
            <a:r>
              <a:rPr lang="en-GB" sz="1200" i="1" dirty="0">
                <a:solidFill>
                  <a:srgbClr val="333333"/>
                </a:solidFill>
                <a:latin typeface="Roboto"/>
              </a:rPr>
              <a:t>Eindhoven University of Technology </a:t>
            </a:r>
            <a:endParaRPr lang="en-GB" sz="1200" dirty="0">
              <a:solidFill>
                <a:srgbClr val="333333"/>
              </a:solidFill>
              <a:latin typeface="Roboto"/>
            </a:endParaRPr>
          </a:p>
        </p:txBody>
      </p:sp>
      <p:sp>
        <p:nvSpPr>
          <p:cNvPr id="11" name="Text Box 5">
            <a:extLst>
              <a:ext uri="{FF2B5EF4-FFF2-40B4-BE49-F238E27FC236}">
                <a16:creationId xmlns:a16="http://schemas.microsoft.com/office/drawing/2014/main" id="{23B7ED47-8B33-430C-9699-2C292B895DD5}"/>
              </a:ext>
            </a:extLst>
          </p:cNvPr>
          <p:cNvSpPr txBox="1">
            <a:spLocks noChangeArrowheads="1"/>
          </p:cNvSpPr>
          <p:nvPr/>
        </p:nvSpPr>
        <p:spPr bwMode="auto">
          <a:xfrm>
            <a:off x="2441932" y="5177386"/>
            <a:ext cx="4151502" cy="1026118"/>
          </a:xfrm>
          <a:prstGeom prst="rect">
            <a:avLst/>
          </a:prstGeom>
          <a:noFill/>
          <a:ln w="9525" algn="ctr">
            <a:noFill/>
            <a:miter lim="800000"/>
            <a:headEnd/>
            <a:tailEnd/>
          </a:ln>
          <a:effectLst/>
        </p:spPr>
        <p:txBody>
          <a:bodyPr wrap="square" lIns="50897" tIns="50897" rIns="50897" bIns="50897" anchor="ctr">
            <a:spAutoFit/>
          </a:bodyPr>
          <a:lstStyle>
            <a:defPPr>
              <a:defRPr lang="en-US"/>
            </a:defPPr>
            <a:lvl1pPr marR="0" lvl="0" indent="0" fontAlgn="auto">
              <a:lnSpc>
                <a:spcPct val="100000"/>
              </a:lnSpc>
              <a:spcBef>
                <a:spcPct val="0"/>
              </a:spcBef>
              <a:spcAft>
                <a:spcPts val="0"/>
              </a:spcAft>
              <a:buClrTx/>
              <a:buSzTx/>
              <a:buFontTx/>
              <a:buNone/>
              <a:tabLst/>
              <a:defRPr kumimoji="0" sz="1400" b="1" i="0" u="none" strike="noStrike" cap="none" spc="0" normalizeH="0" baseline="0">
                <a:ln>
                  <a:noFill/>
                </a:ln>
                <a:solidFill>
                  <a:srgbClr val="333333"/>
                </a:solidFill>
                <a:effectLst/>
                <a:uLnTx/>
                <a:uFillTx/>
                <a:latin typeface="Roboto"/>
              </a:defRPr>
            </a:lvl1pPr>
          </a:lstStyle>
          <a:p>
            <a:r>
              <a:rPr lang="en-GB" sz="1200" dirty="0"/>
              <a:t>Fausto Gallucci</a:t>
            </a:r>
          </a:p>
          <a:p>
            <a:r>
              <a:rPr lang="en-GB" sz="1200" b="0" dirty="0"/>
              <a:t>f.gallucci@tue.nl</a:t>
            </a:r>
          </a:p>
          <a:p>
            <a:r>
              <a:rPr lang="en-GB" sz="1200" b="0" dirty="0"/>
              <a:t>Project Technical Coordinator (PTC)</a:t>
            </a:r>
          </a:p>
          <a:p>
            <a:r>
              <a:rPr lang="en-GB" sz="1200" b="0" i="1" dirty="0"/>
              <a:t>Professor and Dean of Dpt. of Chemical Engineering and Chemistry, Eindhoven University of Technology</a:t>
            </a:r>
          </a:p>
        </p:txBody>
      </p:sp>
      <p:pic>
        <p:nvPicPr>
          <p:cNvPr id="12" name="Picture 14">
            <a:extLst>
              <a:ext uri="{FF2B5EF4-FFF2-40B4-BE49-F238E27FC236}">
                <a16:creationId xmlns:a16="http://schemas.microsoft.com/office/drawing/2014/main" id="{806E1798-EF85-4C74-89D6-8A6E06066E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3420" y="3520989"/>
            <a:ext cx="1348841" cy="1332018"/>
          </a:xfrm>
          <a:prstGeom prst="rect">
            <a:avLst/>
          </a:prstGeom>
        </p:spPr>
      </p:pic>
      <p:pic>
        <p:nvPicPr>
          <p:cNvPr id="13" name="Picture 8" descr="A person in a suit&#10;&#10;Description automatically generated with medium confidence">
            <a:extLst>
              <a:ext uri="{FF2B5EF4-FFF2-40B4-BE49-F238E27FC236}">
                <a16:creationId xmlns:a16="http://schemas.microsoft.com/office/drawing/2014/main" id="{FB24B017-B689-4BFC-8507-4FE1529118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3419" y="5016025"/>
            <a:ext cx="1348841" cy="1348841"/>
          </a:xfrm>
          <a:prstGeom prst="rect">
            <a:avLst/>
          </a:prstGeom>
        </p:spPr>
      </p:pic>
      <p:sp>
        <p:nvSpPr>
          <p:cNvPr id="15" name="TextBox 18">
            <a:extLst>
              <a:ext uri="{FF2B5EF4-FFF2-40B4-BE49-F238E27FC236}">
                <a16:creationId xmlns:a16="http://schemas.microsoft.com/office/drawing/2014/main" id="{5EC5071F-B920-49E5-B6F1-DAC4126E82E0}"/>
              </a:ext>
            </a:extLst>
          </p:cNvPr>
          <p:cNvSpPr txBox="1"/>
          <p:nvPr/>
        </p:nvSpPr>
        <p:spPr>
          <a:xfrm>
            <a:off x="847834" y="1339814"/>
            <a:ext cx="10496331" cy="1323439"/>
          </a:xfrm>
          <a:prstGeom prst="rect">
            <a:avLst/>
          </a:prstGeom>
          <a:noFill/>
        </p:spPr>
        <p:txBody>
          <a:bodyPr wrap="square" rtlCol="0">
            <a:spAutoFit/>
          </a:bodyPr>
          <a:lstStyle/>
          <a:p>
            <a:pPr algn="just"/>
            <a:r>
              <a:rPr lang="en-US" sz="1600" dirty="0">
                <a:latin typeface="Calibri" panose="020F0502020204030204" pitchFamily="34" charset="0"/>
                <a:cs typeface="Calibri" panose="020F0502020204030204" pitchFamily="34" charset="0"/>
              </a:rPr>
              <a:t>The virtual lab contains a collection of mathematical models for a range of membrane and membrane reactor applications provided by partners within the INNOMEM consortium. This tool serves to manage and assign your modelling requests according to defined heuristics in order to connect you with the most appropriate modelling partner. This virtual lab offers a real multi-scale approach to the modelling problem, starting from ab-initio calculations to full scale process design. For use of this tool and any modelling request you might have, please contact our designated team below.</a:t>
            </a:r>
          </a:p>
        </p:txBody>
      </p:sp>
      <p:pic>
        <p:nvPicPr>
          <p:cNvPr id="5" name="Segnaposto contenuto 4">
            <a:extLst>
              <a:ext uri="{FF2B5EF4-FFF2-40B4-BE49-F238E27FC236}">
                <a16:creationId xmlns:a16="http://schemas.microsoft.com/office/drawing/2014/main" id="{35BA7E73-8C7A-4B9D-A9DF-94CEAFBC519B}"/>
              </a:ext>
            </a:extLst>
          </p:cNvPr>
          <p:cNvPicPr>
            <a:picLocks noGrp="1" noChangeAspect="1"/>
          </p:cNvPicPr>
          <p:nvPr>
            <p:ph sz="half" idx="1"/>
          </p:nvPr>
        </p:nvPicPr>
        <p:blipFill rotWithShape="1">
          <a:blip r:embed="rId6" cstate="screen">
            <a:extLst>
              <a:ext uri="{28A0092B-C50C-407E-A947-70E740481C1C}">
                <a14:useLocalDpi xmlns:a14="http://schemas.microsoft.com/office/drawing/2010/main"/>
              </a:ext>
            </a:extLst>
          </a:blip>
          <a:srcRect/>
          <a:stretch/>
        </p:blipFill>
        <p:spPr>
          <a:xfrm>
            <a:off x="4388630" y="6136368"/>
            <a:ext cx="2270724" cy="712967"/>
          </a:xfrm>
        </p:spPr>
      </p:pic>
      <p:pic>
        <p:nvPicPr>
          <p:cNvPr id="16" name="Immagine 15">
            <a:extLst>
              <a:ext uri="{FF2B5EF4-FFF2-40B4-BE49-F238E27FC236}">
                <a16:creationId xmlns:a16="http://schemas.microsoft.com/office/drawing/2014/main" id="{0A7D4CF5-FB7E-43FE-BD7D-16FE1DAB6CC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60168" y="6145033"/>
            <a:ext cx="3160825" cy="712967"/>
          </a:xfrm>
          <a:prstGeom prst="rect">
            <a:avLst/>
          </a:prstGeom>
        </p:spPr>
      </p:pic>
      <p:pic>
        <p:nvPicPr>
          <p:cNvPr id="17" name="Immagine 16">
            <a:extLst>
              <a:ext uri="{FF2B5EF4-FFF2-40B4-BE49-F238E27FC236}">
                <a16:creationId xmlns:a16="http://schemas.microsoft.com/office/drawing/2014/main" id="{20AF3994-CAB9-4D35-AFB2-A6EBEE268CB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753895" y="6093296"/>
            <a:ext cx="2462785" cy="758266"/>
          </a:xfrm>
          <a:prstGeom prst="rect">
            <a:avLst/>
          </a:prstGeom>
        </p:spPr>
      </p:pic>
      <p:sp>
        <p:nvSpPr>
          <p:cNvPr id="18" name="Rettangolo 17">
            <a:extLst>
              <a:ext uri="{FF2B5EF4-FFF2-40B4-BE49-F238E27FC236}">
                <a16:creationId xmlns:a16="http://schemas.microsoft.com/office/drawing/2014/main" id="{455FAA0A-1B07-4F14-96FA-0C3A37AC5C79}"/>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1" descr="Lines joining to the end to form a curve">
            <a:extLst>
              <a:ext uri="{FF2B5EF4-FFF2-40B4-BE49-F238E27FC236}">
                <a16:creationId xmlns:a16="http://schemas.microsoft.com/office/drawing/2014/main" id="{DE11C440-E5AB-42B5-AD93-E354AF122D0D}"/>
              </a:ext>
            </a:extLst>
          </p:cNvPr>
          <p:cNvPicPr>
            <a:picLocks noChangeAspect="1"/>
          </p:cNvPicPr>
          <p:nvPr/>
        </p:nvPicPr>
        <p:blipFill rotWithShape="1">
          <a:blip r:embed="rId9" cstate="screen">
            <a:alphaModFix amt="35000"/>
            <a:extLst>
              <a:ext uri="{28A0092B-C50C-407E-A947-70E740481C1C}">
                <a14:useLocalDpi xmlns:a14="http://schemas.microsoft.com/office/drawing/2010/main"/>
              </a:ext>
            </a:extLst>
          </a:blip>
          <a:srcRect r="-1"/>
          <a:stretch/>
        </p:blipFill>
        <p:spPr>
          <a:xfrm>
            <a:off x="15318" y="-1"/>
            <a:ext cx="12220575" cy="6709227"/>
          </a:xfrm>
          <a:custGeom>
            <a:avLst/>
            <a:gdLst/>
            <a:ahLst/>
            <a:cxnLst/>
            <a:rect l="l" t="t" r="r" b="b"/>
            <a:pathLst>
              <a:path w="12205236" h="6424896">
                <a:moveTo>
                  <a:pt x="0" y="0"/>
                </a:moveTo>
                <a:lnTo>
                  <a:pt x="12205236" y="0"/>
                </a:lnTo>
                <a:lnTo>
                  <a:pt x="12205236" y="5218929"/>
                </a:lnTo>
                <a:cubicBezTo>
                  <a:pt x="6290213" y="5218929"/>
                  <a:pt x="6105369" y="7085096"/>
                  <a:pt x="548482" y="6174545"/>
                </a:cubicBezTo>
                <a:lnTo>
                  <a:pt x="0" y="6078725"/>
                </a:lnTo>
                <a:close/>
              </a:path>
            </a:pathLst>
          </a:custGeom>
        </p:spPr>
      </p:pic>
    </p:spTree>
    <p:extLst>
      <p:ext uri="{BB962C8B-B14F-4D97-AF65-F5344CB8AC3E}">
        <p14:creationId xmlns:p14="http://schemas.microsoft.com/office/powerpoint/2010/main" val="289846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58A505-FD18-4BC9-9379-067D79D696B1}"/>
              </a:ext>
            </a:extLst>
          </p:cNvPr>
          <p:cNvSpPr>
            <a:spLocks noGrp="1"/>
          </p:cNvSpPr>
          <p:nvPr>
            <p:ph type="title"/>
          </p:nvPr>
        </p:nvSpPr>
        <p:spPr>
          <a:xfrm>
            <a:off x="1918320" y="148773"/>
            <a:ext cx="9362256" cy="1358032"/>
          </a:xfrm>
        </p:spPr>
        <p:txBody>
          <a:bodyPr>
            <a:normAutofit/>
          </a:bodyPr>
          <a:lstStyle/>
          <a:p>
            <a:r>
              <a:rPr lang="it-IT" dirty="0">
                <a:latin typeface="Calibri" panose="020F0502020204030204" pitchFamily="34" charset="0"/>
                <a:cs typeface="Calibri" panose="020F0502020204030204" pitchFamily="34" charset="0"/>
              </a:rPr>
              <a:t>SC#1: </a:t>
            </a:r>
            <a:r>
              <a:rPr lang="en-US" dirty="0">
                <a:latin typeface="Calibri" panose="020F0502020204030204" pitchFamily="34" charset="0"/>
                <a:cs typeface="Calibri" panose="020F0502020204030204" pitchFamily="34" charset="0"/>
              </a:rPr>
              <a:t>Grafted ceramic membranes for wastewater purification</a:t>
            </a:r>
            <a:endParaRPr lang="it-IT" dirty="0">
              <a:latin typeface="Calibri" panose="020F0502020204030204" pitchFamily="34" charset="0"/>
              <a:cs typeface="Calibri" panose="020F0502020204030204" pitchFamily="34" charset="0"/>
            </a:endParaRPr>
          </a:p>
        </p:txBody>
      </p:sp>
      <p:sp>
        <p:nvSpPr>
          <p:cNvPr id="3" name="Segnaposto contenuto 2">
            <a:extLst>
              <a:ext uri="{FF2B5EF4-FFF2-40B4-BE49-F238E27FC236}">
                <a16:creationId xmlns:a16="http://schemas.microsoft.com/office/drawing/2014/main" id="{27E9EA36-6C9C-4E9F-83E6-2975B643C141}"/>
              </a:ext>
            </a:extLst>
          </p:cNvPr>
          <p:cNvSpPr>
            <a:spLocks noGrp="1"/>
          </p:cNvSpPr>
          <p:nvPr>
            <p:ph sz="half" idx="1"/>
          </p:nvPr>
        </p:nvSpPr>
        <p:spPr>
          <a:xfrm>
            <a:off x="459824" y="1825625"/>
            <a:ext cx="4785752" cy="3979639"/>
          </a:xfrm>
        </p:spPr>
        <p:txBody>
          <a:bodyPr vert="horz" lIns="91440" tIns="45720" rIns="91440" bIns="45720" rtlCol="0">
            <a:normAutofit lnSpcReduction="10000"/>
          </a:bodyPr>
          <a:lstStyle/>
          <a:p>
            <a:r>
              <a:rPr lang="it-IT" dirty="0" err="1">
                <a:latin typeface="Calibri" panose="020F0502020204030204" pitchFamily="34" charset="0"/>
                <a:cs typeface="Calibri" panose="020F0502020204030204" pitchFamily="34" charset="0"/>
              </a:rPr>
              <a:t>Validation</a:t>
            </a:r>
            <a:r>
              <a:rPr lang="it-IT" dirty="0">
                <a:latin typeface="Calibri" panose="020F0502020204030204" pitchFamily="34" charset="0"/>
                <a:cs typeface="Calibri" panose="020F0502020204030204" pitchFamily="34" charset="0"/>
              </a:rPr>
              <a:t> PL#3</a:t>
            </a:r>
          </a:p>
          <a:p>
            <a:r>
              <a:rPr lang="en-US" dirty="0">
                <a:latin typeface="Calibri" panose="020F0502020204030204" pitchFamily="34" charset="0"/>
                <a:cs typeface="Calibri" panose="020F0502020204030204" pitchFamily="34" charset="0"/>
              </a:rPr>
              <a:t>Description: Process intensification of metal removal from wet scrubber wastewaters from power plants by grafted ceramic membranes.</a:t>
            </a:r>
          </a:p>
          <a:p>
            <a:r>
              <a:rPr lang="en-US" dirty="0">
                <a:latin typeface="Calibri" panose="020F0502020204030204" pitchFamily="34" charset="0"/>
                <a:cs typeface="Calibri" panose="020F0502020204030204" pitchFamily="34" charset="0"/>
              </a:rPr>
              <a:t>Functionalities targeted: Anti-fouling effect of grafted </a:t>
            </a:r>
            <a:r>
              <a:rPr lang="en-US" dirty="0" err="1">
                <a:latin typeface="Calibri" panose="020F0502020204030204" pitchFamily="34" charset="0"/>
                <a:cs typeface="Calibri" panose="020F0502020204030204" pitchFamily="34" charset="0"/>
              </a:rPr>
              <a:t>SiC</a:t>
            </a:r>
            <a:r>
              <a:rPr lang="en-US" dirty="0">
                <a:latin typeface="Calibri" panose="020F0502020204030204" pitchFamily="34" charset="0"/>
                <a:cs typeface="Calibri" panose="020F0502020204030204" pitchFamily="34" charset="0"/>
              </a:rPr>
              <a:t> membranes leading to higher flux and retention, and thus lower CAPEX and OPEX.</a:t>
            </a:r>
          </a:p>
        </p:txBody>
      </p:sp>
      <p:sp>
        <p:nvSpPr>
          <p:cNvPr id="4" name="Segnaposto numero diapositiva 3">
            <a:extLst>
              <a:ext uri="{FF2B5EF4-FFF2-40B4-BE49-F238E27FC236}">
                <a16:creationId xmlns:a16="http://schemas.microsoft.com/office/drawing/2014/main" id="{C4BE14D5-8247-4D8E-A4C1-921FD5BD89EB}"/>
              </a:ext>
            </a:extLst>
          </p:cNvPr>
          <p:cNvSpPr>
            <a:spLocks noGrp="1"/>
          </p:cNvSpPr>
          <p:nvPr>
            <p:ph type="sldNum" sz="quarter" idx="12"/>
          </p:nvPr>
        </p:nvSpPr>
        <p:spPr/>
        <p:txBody>
          <a:bodyPr/>
          <a:lstStyle/>
          <a:p>
            <a:fld id="{A0238A71-85F0-47A2-A4FA-9B7E3548ECF0}" type="slidenum">
              <a:rPr lang="it-IT" smtClean="0"/>
              <a:pPr/>
              <a:t>24</a:t>
            </a:fld>
            <a:endParaRPr lang="it-IT" dirty="0"/>
          </a:p>
        </p:txBody>
      </p:sp>
      <p:pic>
        <p:nvPicPr>
          <p:cNvPr id="6" name="Immagine 5">
            <a:extLst>
              <a:ext uri="{FF2B5EF4-FFF2-40B4-BE49-F238E27FC236}">
                <a16:creationId xmlns:a16="http://schemas.microsoft.com/office/drawing/2014/main" id="{440991A6-1F1A-4B77-B454-5B30D41E74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41753" y="5300013"/>
            <a:ext cx="1713984" cy="793284"/>
          </a:xfrm>
          <a:prstGeom prst="rect">
            <a:avLst/>
          </a:prstGeom>
        </p:spPr>
      </p:pic>
      <p:pic>
        <p:nvPicPr>
          <p:cNvPr id="7" name="Immagine 6">
            <a:extLst>
              <a:ext uri="{FF2B5EF4-FFF2-40B4-BE49-F238E27FC236}">
                <a16:creationId xmlns:a16="http://schemas.microsoft.com/office/drawing/2014/main" id="{CDA8CC62-AE32-4106-B5E9-0732474661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4012" y="5396061"/>
            <a:ext cx="1728192" cy="587996"/>
          </a:xfrm>
          <a:prstGeom prst="rect">
            <a:avLst/>
          </a:prstGeom>
        </p:spPr>
      </p:pic>
      <p:pic>
        <p:nvPicPr>
          <p:cNvPr id="8" name="Picture 7">
            <a:extLst>
              <a:ext uri="{FF2B5EF4-FFF2-40B4-BE49-F238E27FC236}">
                <a16:creationId xmlns:a16="http://schemas.microsoft.com/office/drawing/2014/main" id="{8142804B-9FFA-4B49-882A-9EF7073FADA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51688" y="2608837"/>
            <a:ext cx="6406168" cy="2691176"/>
          </a:xfrm>
          <a:prstGeom prst="rect">
            <a:avLst/>
          </a:prstGeom>
        </p:spPr>
      </p:pic>
      <p:pic>
        <p:nvPicPr>
          <p:cNvPr id="9" name="Picture 8">
            <a:extLst>
              <a:ext uri="{FF2B5EF4-FFF2-40B4-BE49-F238E27FC236}">
                <a16:creationId xmlns:a16="http://schemas.microsoft.com/office/drawing/2014/main" id="{55F9AC7B-02B2-493C-94B7-3FB2997367E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03912" y="1935077"/>
            <a:ext cx="1257300" cy="937260"/>
          </a:xfrm>
          <a:prstGeom prst="rect">
            <a:avLst/>
          </a:prstGeom>
        </p:spPr>
      </p:pic>
      <p:sp>
        <p:nvSpPr>
          <p:cNvPr id="10" name="Arrow: Down 9">
            <a:extLst>
              <a:ext uri="{FF2B5EF4-FFF2-40B4-BE49-F238E27FC236}">
                <a16:creationId xmlns:a16="http://schemas.microsoft.com/office/drawing/2014/main" id="{840B1181-6C2B-4720-B21A-4168B5EA0D3D}"/>
              </a:ext>
            </a:extLst>
          </p:cNvPr>
          <p:cNvSpPr/>
          <p:nvPr/>
        </p:nvSpPr>
        <p:spPr>
          <a:xfrm>
            <a:off x="5769632" y="2786792"/>
            <a:ext cx="406400" cy="3729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ttangolo 10">
            <a:extLst>
              <a:ext uri="{FF2B5EF4-FFF2-40B4-BE49-F238E27FC236}">
                <a16:creationId xmlns:a16="http://schemas.microsoft.com/office/drawing/2014/main" id="{91D04050-A855-4303-81B5-ADE2E7F70BDF}"/>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79109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D8C386C-81E8-4358-88B5-EB8A2470489A}"/>
              </a:ext>
            </a:extLst>
          </p:cNvPr>
          <p:cNvSpPr>
            <a:spLocks noGrp="1"/>
          </p:cNvSpPr>
          <p:nvPr>
            <p:ph type="title"/>
          </p:nvPr>
        </p:nvSpPr>
        <p:spPr>
          <a:xfrm>
            <a:off x="1989712" y="24155"/>
            <a:ext cx="10202288" cy="1358032"/>
          </a:xfrm>
        </p:spPr>
        <p:txBody>
          <a:bodyPr vert="horz" lIns="360000" tIns="45720" rIns="91440" bIns="45720" rtlCol="0" anchor="ctr">
            <a:normAutofit/>
          </a:bodyPr>
          <a:lstStyle/>
          <a:p>
            <a:r>
              <a:rPr lang="it-IT" dirty="0">
                <a:latin typeface="Calibri" panose="020F0502020204030204" pitchFamily="34" charset="0"/>
                <a:cs typeface="Calibri" panose="020F0502020204030204" pitchFamily="34" charset="0"/>
              </a:rPr>
              <a:t>SC# 2 - </a:t>
            </a:r>
            <a:r>
              <a:rPr lang="en-US" dirty="0">
                <a:latin typeface="Calibri" panose="020F0502020204030204" pitchFamily="34" charset="0"/>
                <a:cs typeface="Calibri" panose="020F0502020204030204" pitchFamily="34" charset="0"/>
              </a:rPr>
              <a:t>Zeolite and polymeric membranes in natural gas treatment</a:t>
            </a:r>
            <a:endParaRPr lang="en-GB" dirty="0">
              <a:latin typeface="Calibri" panose="020F0502020204030204" pitchFamily="34" charset="0"/>
              <a:cs typeface="Calibri" panose="020F0502020204030204" pitchFamily="34" charset="0"/>
            </a:endParaRPr>
          </a:p>
        </p:txBody>
      </p:sp>
      <p:sp>
        <p:nvSpPr>
          <p:cNvPr id="7" name="Segnaposto numero diapositiva 3">
            <a:extLst>
              <a:ext uri="{FF2B5EF4-FFF2-40B4-BE49-F238E27FC236}">
                <a16:creationId xmlns:a16="http://schemas.microsoft.com/office/drawing/2014/main" id="{F945D24E-B64A-4598-93D7-CA6DD5FDD824}"/>
              </a:ext>
            </a:extLst>
          </p:cNvPr>
          <p:cNvSpPr txBox="1">
            <a:spLocks/>
          </p:cNvSpPr>
          <p:nvPr/>
        </p:nvSpPr>
        <p:spPr>
          <a:xfrm>
            <a:off x="11614150" y="6375401"/>
            <a:ext cx="577850" cy="293960"/>
          </a:xfrm>
          <a:prstGeom prst="rect">
            <a:avLst/>
          </a:prstGeom>
          <a:solidFill>
            <a:schemeClr val="bg1"/>
          </a:solidFill>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238A71-85F0-47A2-A4FA-9B7E3548ECF0}" type="slidenum">
              <a:rPr lang="it-IT" sz="1100" smtClean="0">
                <a:solidFill>
                  <a:srgbClr val="9A9DA0"/>
                </a:solidFill>
                <a:latin typeface="Verdana" panose="020B0604030504040204" pitchFamily="34" charset="0"/>
              </a:rPr>
              <a:pPr/>
              <a:t>25</a:t>
            </a:fld>
            <a:endParaRPr lang="it-IT" sz="1100" dirty="0">
              <a:solidFill>
                <a:srgbClr val="9A9DA0"/>
              </a:solidFill>
              <a:latin typeface="Verdana" panose="020B0604030504040204" pitchFamily="34" charset="0"/>
            </a:endParaRPr>
          </a:p>
        </p:txBody>
      </p:sp>
      <p:sp>
        <p:nvSpPr>
          <p:cNvPr id="5" name="Segnaposto contenuto 5">
            <a:extLst>
              <a:ext uri="{FF2B5EF4-FFF2-40B4-BE49-F238E27FC236}">
                <a16:creationId xmlns:a16="http://schemas.microsoft.com/office/drawing/2014/main" id="{A0EA4299-91D5-4100-AC30-56ADAA2D8BF9}"/>
              </a:ext>
            </a:extLst>
          </p:cNvPr>
          <p:cNvSpPr>
            <a:spLocks noGrp="1"/>
          </p:cNvSpPr>
          <p:nvPr>
            <p:ph sz="half" idx="1"/>
          </p:nvPr>
        </p:nvSpPr>
        <p:spPr>
          <a:xfrm>
            <a:off x="191344" y="1412777"/>
            <a:ext cx="11737304" cy="5040559"/>
          </a:xfrm>
        </p:spPr>
        <p:txBody>
          <a:bodyPr vert="horz" lIns="91440" tIns="45720" rIns="91440" bIns="45720" rtlCol="0">
            <a:normAutofit/>
          </a:bodyPr>
          <a:lstStyle/>
          <a:p>
            <a:r>
              <a:rPr lang="en-GB" dirty="0">
                <a:latin typeface="Calibri" panose="020F0502020204030204" pitchFamily="34" charset="0"/>
                <a:cs typeface="Calibri" panose="020F0502020204030204" pitchFamily="34" charset="0"/>
              </a:rPr>
              <a:t>Linked to </a:t>
            </a:r>
            <a:r>
              <a:rPr lang="de-DE" dirty="0">
                <a:latin typeface="Calibri" panose="020F0502020204030204" pitchFamily="34" charset="0"/>
                <a:cs typeface="Calibri" panose="020F0502020204030204" pitchFamily="34" charset="0"/>
              </a:rPr>
              <a:t>PL # 5 (</a:t>
            </a:r>
            <a:r>
              <a:rPr lang="it-IT" dirty="0">
                <a:latin typeface="Calibri" panose="020F0502020204030204" pitchFamily="34" charset="0"/>
                <a:cs typeface="Calibri" panose="020F0502020204030204" pitchFamily="34" charset="0"/>
              </a:rPr>
              <a:t>Helmholtz </a:t>
            </a:r>
            <a:r>
              <a:rPr lang="it-IT" dirty="0" err="1">
                <a:latin typeface="Calibri" panose="020F0502020204030204" pitchFamily="34" charset="0"/>
                <a:cs typeface="Calibri" panose="020F0502020204030204" pitchFamily="34" charset="0"/>
              </a:rPr>
              <a:t>Zentrum</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Hereon</a:t>
            </a:r>
            <a:r>
              <a:rPr lang="it-IT" dirty="0">
                <a:latin typeface="Calibri" panose="020F0502020204030204" pitchFamily="34" charset="0"/>
                <a:cs typeface="Calibri" panose="020F0502020204030204" pitchFamily="34" charset="0"/>
              </a:rPr>
              <a:t>) &amp;</a:t>
            </a:r>
          </a:p>
          <a:p>
            <a:r>
              <a:rPr lang="it-IT" dirty="0">
                <a:latin typeface="Calibri" panose="020F0502020204030204" pitchFamily="34" charset="0"/>
                <a:cs typeface="Calibri" panose="020F0502020204030204" pitchFamily="34" charset="0"/>
              </a:rPr>
              <a:t>   PL # 6 (Fraunhofer IKTS)</a:t>
            </a:r>
          </a:p>
          <a:p>
            <a:r>
              <a:rPr lang="en-US" dirty="0">
                <a:latin typeface="Calibri" panose="020F0502020204030204" pitchFamily="34" charset="0"/>
                <a:cs typeface="Calibri" panose="020F0502020204030204" pitchFamily="34" charset="0"/>
              </a:rPr>
              <a:t>CO2 and n-butane separation from natural gas / CH4 </a:t>
            </a:r>
          </a:p>
          <a:p>
            <a:pPr lvl="1"/>
            <a:r>
              <a:rPr lang="en-US" dirty="0"/>
              <a:t>Flat sheet polymeric membranes (PL # 5) </a:t>
            </a:r>
          </a:p>
          <a:p>
            <a:pPr lvl="2"/>
            <a:r>
              <a:rPr lang="en-US" dirty="0"/>
              <a:t>TFCM: CO2 / CH4</a:t>
            </a:r>
          </a:p>
          <a:p>
            <a:pPr lvl="2"/>
            <a:r>
              <a:rPr lang="en-US" dirty="0"/>
              <a:t>POMS: n-butane / CH4</a:t>
            </a:r>
          </a:p>
          <a:p>
            <a:pPr lvl="1"/>
            <a:r>
              <a:rPr lang="de-DE" dirty="0"/>
              <a:t> </a:t>
            </a:r>
            <a:r>
              <a:rPr lang="en-GB" dirty="0"/>
              <a:t>Ceramic membranes (PL # 6)</a:t>
            </a:r>
          </a:p>
          <a:p>
            <a:pPr lvl="2"/>
            <a:r>
              <a:rPr lang="en-GB" dirty="0"/>
              <a:t>CHA-membranes: </a:t>
            </a:r>
            <a:r>
              <a:rPr lang="en-US" dirty="0"/>
              <a:t>CO2 / CH4</a:t>
            </a:r>
          </a:p>
          <a:p>
            <a:pPr lvl="2"/>
            <a:r>
              <a:rPr lang="en-GB" dirty="0"/>
              <a:t>MFI-membranes</a:t>
            </a:r>
            <a:r>
              <a:rPr lang="it-IT" dirty="0"/>
              <a:t>: </a:t>
            </a:r>
            <a:r>
              <a:rPr lang="en-GB" dirty="0"/>
              <a:t>n-butane </a:t>
            </a:r>
            <a:r>
              <a:rPr lang="it-IT" dirty="0"/>
              <a:t>/ CH4</a:t>
            </a:r>
            <a:endParaRPr lang="en-GB" dirty="0"/>
          </a:p>
          <a:p>
            <a:pPr lvl="2"/>
            <a:endParaRPr lang="en-US" dirty="0"/>
          </a:p>
          <a:p>
            <a:pPr lvl="1"/>
            <a:endParaRPr lang="it-IT" dirty="0"/>
          </a:p>
        </p:txBody>
      </p:sp>
      <p:pic>
        <p:nvPicPr>
          <p:cNvPr id="6" name="Grafik 5">
            <a:extLst>
              <a:ext uri="{FF2B5EF4-FFF2-40B4-BE49-F238E27FC236}">
                <a16:creationId xmlns:a16="http://schemas.microsoft.com/office/drawing/2014/main" id="{E7AA5137-4168-4BAE-844B-40DB16764359}"/>
              </a:ext>
            </a:extLst>
          </p:cNvPr>
          <p:cNvPicPr>
            <a:picLocks noChangeAspect="1"/>
          </p:cNvPicPr>
          <p:nvPr/>
        </p:nvPicPr>
        <p:blipFill>
          <a:blip r:embed="rId2"/>
          <a:stretch>
            <a:fillRect/>
          </a:stretch>
        </p:blipFill>
        <p:spPr>
          <a:xfrm>
            <a:off x="8541473" y="3158107"/>
            <a:ext cx="2700762" cy="1432684"/>
          </a:xfrm>
          <a:prstGeom prst="rect">
            <a:avLst/>
          </a:prstGeom>
        </p:spPr>
      </p:pic>
      <p:pic>
        <p:nvPicPr>
          <p:cNvPr id="2" name="Grafik 1">
            <a:extLst>
              <a:ext uri="{FF2B5EF4-FFF2-40B4-BE49-F238E27FC236}">
                <a16:creationId xmlns:a16="http://schemas.microsoft.com/office/drawing/2014/main" id="{EAFC52B3-1768-4479-8808-368E9539186E}"/>
              </a:ext>
            </a:extLst>
          </p:cNvPr>
          <p:cNvPicPr>
            <a:picLocks noChangeAspect="1"/>
          </p:cNvPicPr>
          <p:nvPr/>
        </p:nvPicPr>
        <p:blipFill>
          <a:blip r:embed="rId3"/>
          <a:stretch>
            <a:fillRect/>
          </a:stretch>
        </p:blipFill>
        <p:spPr>
          <a:xfrm>
            <a:off x="8541473" y="4655571"/>
            <a:ext cx="2700762" cy="1631842"/>
          </a:xfrm>
          <a:prstGeom prst="rect">
            <a:avLst/>
          </a:prstGeom>
        </p:spPr>
      </p:pic>
      <p:pic>
        <p:nvPicPr>
          <p:cNvPr id="8" name="Grafik 7">
            <a:extLst>
              <a:ext uri="{FF2B5EF4-FFF2-40B4-BE49-F238E27FC236}">
                <a16:creationId xmlns:a16="http://schemas.microsoft.com/office/drawing/2014/main" id="{6D78BB36-9E90-0B65-F9D1-70CBE6A4F082}"/>
              </a:ext>
            </a:extLst>
          </p:cNvPr>
          <p:cNvPicPr>
            <a:picLocks noChangeAspect="1"/>
          </p:cNvPicPr>
          <p:nvPr/>
        </p:nvPicPr>
        <p:blipFill>
          <a:blip r:embed="rId4"/>
          <a:stretch>
            <a:fillRect/>
          </a:stretch>
        </p:blipFill>
        <p:spPr>
          <a:xfrm>
            <a:off x="8544272" y="1293900"/>
            <a:ext cx="2700762" cy="1799427"/>
          </a:xfrm>
          <a:prstGeom prst="rect">
            <a:avLst/>
          </a:prstGeom>
        </p:spPr>
      </p:pic>
      <p:sp>
        <p:nvSpPr>
          <p:cNvPr id="9" name="Rettangolo 8">
            <a:extLst>
              <a:ext uri="{FF2B5EF4-FFF2-40B4-BE49-F238E27FC236}">
                <a16:creationId xmlns:a16="http://schemas.microsoft.com/office/drawing/2014/main" id="{806828CD-4506-497D-90A7-B21C17B8E36F}"/>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0B7351CA-623A-4F99-9E95-536083BBC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352" y="5230012"/>
            <a:ext cx="2124236" cy="1144627"/>
          </a:xfrm>
          <a:prstGeom prst="rect">
            <a:avLst/>
          </a:prstGeom>
        </p:spPr>
      </p:pic>
      <p:pic>
        <p:nvPicPr>
          <p:cNvPr id="11" name="Immagine 10">
            <a:extLst>
              <a:ext uri="{FF2B5EF4-FFF2-40B4-BE49-F238E27FC236}">
                <a16:creationId xmlns:a16="http://schemas.microsoft.com/office/drawing/2014/main" id="{70B230CB-6950-467C-9A4E-21B5AD4540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91994" y="5230012"/>
            <a:ext cx="2408319" cy="993145"/>
          </a:xfrm>
          <a:prstGeom prst="rect">
            <a:avLst/>
          </a:prstGeom>
        </p:spPr>
      </p:pic>
      <p:pic>
        <p:nvPicPr>
          <p:cNvPr id="12" name="Immagine 11">
            <a:extLst>
              <a:ext uri="{FF2B5EF4-FFF2-40B4-BE49-F238E27FC236}">
                <a16:creationId xmlns:a16="http://schemas.microsoft.com/office/drawing/2014/main" id="{E07F7AC5-FED4-48EA-A4A6-F15786C1FA0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093066" y="5320699"/>
            <a:ext cx="2033660" cy="963252"/>
          </a:xfrm>
          <a:prstGeom prst="rect">
            <a:avLst/>
          </a:prstGeom>
        </p:spPr>
      </p:pic>
    </p:spTree>
    <p:extLst>
      <p:ext uri="{BB962C8B-B14F-4D97-AF65-F5344CB8AC3E}">
        <p14:creationId xmlns:p14="http://schemas.microsoft.com/office/powerpoint/2010/main" val="893471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58A505-FD18-4BC9-9379-067D79D696B1}"/>
              </a:ext>
            </a:extLst>
          </p:cNvPr>
          <p:cNvSpPr>
            <a:spLocks noGrp="1"/>
          </p:cNvSpPr>
          <p:nvPr>
            <p:ph type="title"/>
          </p:nvPr>
        </p:nvSpPr>
        <p:spPr>
          <a:xfrm>
            <a:off x="1487488" y="242392"/>
            <a:ext cx="11017224" cy="950248"/>
          </a:xfrm>
        </p:spPr>
        <p:txBody>
          <a:bodyPr/>
          <a:lstStyle/>
          <a:p>
            <a:r>
              <a:rPr lang="it-IT" dirty="0">
                <a:latin typeface="Calibri" panose="020F0502020204030204" pitchFamily="34" charset="0"/>
                <a:cs typeface="Calibri" panose="020F0502020204030204" pitchFamily="34" charset="0"/>
              </a:rPr>
              <a:t>SC#3 – </a:t>
            </a:r>
            <a:r>
              <a:rPr lang="en-US" dirty="0">
                <a:latin typeface="Calibri" panose="020F0502020204030204" pitchFamily="34" charset="0"/>
                <a:cs typeface="Calibri" panose="020F0502020204030204" pitchFamily="34" charset="0"/>
              </a:rPr>
              <a:t>Mixed Matrix Membranes for liquid and gas separation </a:t>
            </a:r>
            <a:endParaRPr lang="it-IT" dirty="0">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C4BE14D5-8247-4D8E-A4C1-921FD5BD89EB}"/>
              </a:ext>
            </a:extLst>
          </p:cNvPr>
          <p:cNvSpPr>
            <a:spLocks noGrp="1"/>
          </p:cNvSpPr>
          <p:nvPr>
            <p:ph type="sldNum" sz="quarter" idx="12"/>
          </p:nvPr>
        </p:nvSpPr>
        <p:spPr/>
        <p:txBody>
          <a:bodyPr/>
          <a:lstStyle/>
          <a:p>
            <a:fld id="{A0238A71-85F0-47A2-A4FA-9B7E3548ECF0}" type="slidenum">
              <a:rPr lang="it-IT" smtClean="0"/>
              <a:pPr/>
              <a:t>26</a:t>
            </a:fld>
            <a:endParaRPr lang="it-IT" dirty="0"/>
          </a:p>
        </p:txBody>
      </p:sp>
      <p:pic>
        <p:nvPicPr>
          <p:cNvPr id="9" name="Immagine 8">
            <a:extLst>
              <a:ext uri="{FF2B5EF4-FFF2-40B4-BE49-F238E27FC236}">
                <a16:creationId xmlns:a16="http://schemas.microsoft.com/office/drawing/2014/main" id="{14790A08-42A9-45CE-AC9C-54F4A3D425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9266" y="1068622"/>
            <a:ext cx="2410761" cy="1927369"/>
          </a:xfrm>
          <a:prstGeom prst="rect">
            <a:avLst/>
          </a:prstGeom>
        </p:spPr>
      </p:pic>
      <p:sp>
        <p:nvSpPr>
          <p:cNvPr id="14" name="Rettangolo 13">
            <a:extLst>
              <a:ext uri="{FF2B5EF4-FFF2-40B4-BE49-F238E27FC236}">
                <a16:creationId xmlns:a16="http://schemas.microsoft.com/office/drawing/2014/main" id="{B09408FD-3A7F-408A-8E53-D85DC400A0EF}"/>
              </a:ext>
            </a:extLst>
          </p:cNvPr>
          <p:cNvSpPr/>
          <p:nvPr/>
        </p:nvSpPr>
        <p:spPr>
          <a:xfrm>
            <a:off x="315999"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2">
            <a:extLst>
              <a:ext uri="{FF2B5EF4-FFF2-40B4-BE49-F238E27FC236}">
                <a16:creationId xmlns:a16="http://schemas.microsoft.com/office/drawing/2014/main" id="{3581F0AE-87D5-4541-A9C7-6BE1FB4BC9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46149" y="1625649"/>
            <a:ext cx="2834427" cy="925474"/>
          </a:xfrm>
          <a:prstGeom prst="rect">
            <a:avLst/>
          </a:prstGeom>
        </p:spPr>
      </p:pic>
      <p:pic>
        <p:nvPicPr>
          <p:cNvPr id="11" name="Picture 10">
            <a:extLst>
              <a:ext uri="{FF2B5EF4-FFF2-40B4-BE49-F238E27FC236}">
                <a16:creationId xmlns:a16="http://schemas.microsoft.com/office/drawing/2014/main" id="{5DCD5ECC-807E-4D79-8DC8-902FC93B2D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1851" y="4839130"/>
            <a:ext cx="3128646" cy="950248"/>
          </a:xfrm>
          <a:prstGeom prst="rect">
            <a:avLst/>
          </a:prstGeom>
        </p:spPr>
      </p:pic>
      <p:pic>
        <p:nvPicPr>
          <p:cNvPr id="1026" name="Image 1" descr="Une image contenant texte&#10;&#10;Description générée automatiquement">
            <a:extLst>
              <a:ext uri="{FF2B5EF4-FFF2-40B4-BE49-F238E27FC236}">
                <a16:creationId xmlns:a16="http://schemas.microsoft.com/office/drawing/2014/main" id="{B87E96BD-96D0-482B-BFFF-D1A6F7EA6C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0642" y="3485339"/>
            <a:ext cx="4239710" cy="61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contenuto 2">
            <a:extLst>
              <a:ext uri="{FF2B5EF4-FFF2-40B4-BE49-F238E27FC236}">
                <a16:creationId xmlns:a16="http://schemas.microsoft.com/office/drawing/2014/main" id="{0D0506D1-DFA0-43B2-AD74-FC887B159BFB}"/>
              </a:ext>
            </a:extLst>
          </p:cNvPr>
          <p:cNvSpPr>
            <a:spLocks noGrp="1"/>
          </p:cNvSpPr>
          <p:nvPr>
            <p:ph sz="half" idx="1"/>
          </p:nvPr>
        </p:nvSpPr>
        <p:spPr>
          <a:xfrm>
            <a:off x="171269" y="1182619"/>
            <a:ext cx="5097997" cy="5233421"/>
          </a:xfrm>
        </p:spPr>
        <p:txBody>
          <a:bodyPr vert="horz" lIns="91440" tIns="45720" rIns="91440" bIns="45720" rtlCol="0">
            <a:normAutofit lnSpcReduction="10000"/>
          </a:bodyPr>
          <a:lstStyle/>
          <a:p>
            <a:pPr algn="just"/>
            <a:r>
              <a:rPr lang="it-IT" dirty="0">
                <a:latin typeface="Calibri" panose="020F0502020204030204" pitchFamily="34" charset="0"/>
                <a:cs typeface="Calibri" panose="020F0502020204030204" pitchFamily="34" charset="0"/>
              </a:rPr>
              <a:t>Validation PL#1, 8, </a:t>
            </a:r>
            <a:r>
              <a:rPr lang="it-IT" dirty="0">
                <a:solidFill>
                  <a:schemeClr val="tx1"/>
                </a:solidFill>
                <a:latin typeface="Calibri" panose="020F0502020204030204" pitchFamily="34" charset="0"/>
                <a:cs typeface="Calibri" panose="020F0502020204030204" pitchFamily="34" charset="0"/>
              </a:rPr>
              <a:t>9, 14</a:t>
            </a:r>
          </a:p>
          <a:p>
            <a:pPr algn="just"/>
            <a:r>
              <a:rPr lang="en-US" dirty="0">
                <a:latin typeface="Calibri" panose="020F0502020204030204" pitchFamily="34" charset="0"/>
                <a:cs typeface="Calibri" panose="020F0502020204030204" pitchFamily="34" charset="0"/>
              </a:rPr>
              <a:t>Description: MMMs for natural gas and biogas upgrading and for water treatment.</a:t>
            </a:r>
          </a:p>
          <a:p>
            <a:pPr algn="just"/>
            <a:r>
              <a:rPr lang="en-US" dirty="0">
                <a:latin typeface="Calibri" panose="020F0502020204030204" pitchFamily="34" charset="0"/>
                <a:cs typeface="Calibri" panose="020F0502020204030204" pitchFamily="34" charset="0"/>
              </a:rPr>
              <a:t>Functionalities targeted: </a:t>
            </a:r>
          </a:p>
          <a:p>
            <a:pPr lvl="1" algn="just"/>
            <a:r>
              <a:rPr lang="en-US" dirty="0">
                <a:latin typeface="Calibri" panose="020F0502020204030204" pitchFamily="34" charset="0"/>
                <a:cs typeface="Calibri" panose="020F0502020204030204" pitchFamily="34" charset="0"/>
              </a:rPr>
              <a:t>In case of natural gas: high selectivity (e.g. CO</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/CH</a:t>
            </a:r>
            <a:r>
              <a:rPr lang="en-US" baseline="-25000" dirty="0">
                <a:latin typeface="Calibri" panose="020F0502020204030204" pitchFamily="34" charset="0"/>
                <a:cs typeface="Calibri" panose="020F0502020204030204" pitchFamily="34" charset="0"/>
              </a:rPr>
              <a:t>4</a:t>
            </a:r>
            <a:r>
              <a:rPr lang="en-US" dirty="0">
                <a:latin typeface="Calibri" panose="020F0502020204030204" pitchFamily="34" charset="0"/>
                <a:cs typeface="Calibri" panose="020F0502020204030204" pitchFamily="34" charset="0"/>
              </a:rPr>
              <a:t> &gt; 50) and high permeance. </a:t>
            </a:r>
          </a:p>
          <a:p>
            <a:pPr lvl="1" algn="just"/>
            <a:r>
              <a:rPr lang="en-US" dirty="0">
                <a:latin typeface="Calibri" panose="020F0502020204030204" pitchFamily="34" charset="0"/>
                <a:cs typeface="Calibri" panose="020F0502020204030204" pitchFamily="34" charset="0"/>
              </a:rPr>
              <a:t>In case of NF: high rejection to small molecules (i.e. 200-300 Da) and high water flux.</a:t>
            </a:r>
          </a:p>
          <a:p>
            <a:pPr lvl="1" algn="just"/>
            <a:r>
              <a:rPr lang="en-US" dirty="0">
                <a:latin typeface="Calibri" panose="020F0502020204030204" pitchFamily="34" charset="0"/>
                <a:cs typeface="Calibri" panose="020F0502020204030204" pitchFamily="34" charset="0"/>
              </a:rPr>
              <a:t>MMMs for water treatment by microfiltration (MF), ultrafiltration (UF) and nanofiltration (NF</a:t>
            </a:r>
          </a:p>
        </p:txBody>
      </p:sp>
      <p:pic>
        <p:nvPicPr>
          <p:cNvPr id="12" name="Image 11">
            <a:extLst>
              <a:ext uri="{FF2B5EF4-FFF2-40B4-BE49-F238E27FC236}">
                <a16:creationId xmlns:a16="http://schemas.microsoft.com/office/drawing/2014/main" id="{532A116E-361D-405D-8115-05E83A73D5D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904312" y="4306878"/>
            <a:ext cx="2565601" cy="1290818"/>
          </a:xfrm>
          <a:prstGeom prst="rect">
            <a:avLst/>
          </a:prstGeom>
        </p:spPr>
      </p:pic>
    </p:spTree>
    <p:extLst>
      <p:ext uri="{BB962C8B-B14F-4D97-AF65-F5344CB8AC3E}">
        <p14:creationId xmlns:p14="http://schemas.microsoft.com/office/powerpoint/2010/main" val="4250714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58A505-FD18-4BC9-9379-067D79D696B1}"/>
              </a:ext>
            </a:extLst>
          </p:cNvPr>
          <p:cNvSpPr>
            <a:spLocks noGrp="1"/>
          </p:cNvSpPr>
          <p:nvPr>
            <p:ph type="title"/>
          </p:nvPr>
        </p:nvSpPr>
        <p:spPr>
          <a:xfrm>
            <a:off x="1989712" y="24155"/>
            <a:ext cx="10010944" cy="1358032"/>
          </a:xfrm>
        </p:spPr>
        <p:txBody>
          <a:bodyPr>
            <a:normAutofit/>
          </a:bodyPr>
          <a:lstStyle/>
          <a:p>
            <a:r>
              <a:rPr lang="it-IT" dirty="0">
                <a:latin typeface="Calibri" panose="020F0502020204030204" pitchFamily="34" charset="0"/>
                <a:cs typeface="Calibri" panose="020F0502020204030204" pitchFamily="34" charset="0"/>
              </a:rPr>
              <a:t>SC#4 – </a:t>
            </a:r>
            <a:r>
              <a:rPr lang="en-US" dirty="0">
                <a:latin typeface="Calibri" panose="020F0502020204030204" pitchFamily="34" charset="0"/>
                <a:cs typeface="Calibri" panose="020F0502020204030204" pitchFamily="34" charset="0"/>
              </a:rPr>
              <a:t>Advanced membranes for pure hydrogen production/purification</a:t>
            </a:r>
            <a:endParaRPr lang="it-IT" dirty="0">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C4BE14D5-8247-4D8E-A4C1-921FD5BD89EB}"/>
              </a:ext>
            </a:extLst>
          </p:cNvPr>
          <p:cNvSpPr>
            <a:spLocks noGrp="1"/>
          </p:cNvSpPr>
          <p:nvPr>
            <p:ph type="sldNum" sz="quarter" idx="12"/>
          </p:nvPr>
        </p:nvSpPr>
        <p:spPr/>
        <p:txBody>
          <a:bodyPr/>
          <a:lstStyle/>
          <a:p>
            <a:fld id="{A0238A71-85F0-47A2-A4FA-9B7E3548ECF0}" type="slidenum">
              <a:rPr lang="it-IT" smtClean="0"/>
              <a:pPr/>
              <a:t>27</a:t>
            </a:fld>
            <a:endParaRPr lang="it-IT" dirty="0"/>
          </a:p>
        </p:txBody>
      </p:sp>
      <p:pic>
        <p:nvPicPr>
          <p:cNvPr id="8" name="Immagine 7">
            <a:extLst>
              <a:ext uri="{FF2B5EF4-FFF2-40B4-BE49-F238E27FC236}">
                <a16:creationId xmlns:a16="http://schemas.microsoft.com/office/drawing/2014/main" id="{9AB0EF6D-64FD-4623-A7B3-CB44A7D512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3"/>
          <a:stretch/>
        </p:blipFill>
        <p:spPr>
          <a:xfrm>
            <a:off x="2166955" y="4124743"/>
            <a:ext cx="1696797" cy="732866"/>
          </a:xfrm>
          <a:prstGeom prst="rect">
            <a:avLst/>
          </a:prstGeom>
        </p:spPr>
      </p:pic>
      <p:pic>
        <p:nvPicPr>
          <p:cNvPr id="6" name="Segnaposto contenuto 5">
            <a:extLst>
              <a:ext uri="{FF2B5EF4-FFF2-40B4-BE49-F238E27FC236}">
                <a16:creationId xmlns:a16="http://schemas.microsoft.com/office/drawing/2014/main" id="{006DF8FA-27BA-4AD2-A40E-99A5DDF947C5}"/>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5044318" y="1409531"/>
            <a:ext cx="6823716" cy="4392488"/>
          </a:xfrm>
        </p:spPr>
      </p:pic>
      <p:sp>
        <p:nvSpPr>
          <p:cNvPr id="9" name="Segnaposto contenuto 2">
            <a:extLst>
              <a:ext uri="{FF2B5EF4-FFF2-40B4-BE49-F238E27FC236}">
                <a16:creationId xmlns:a16="http://schemas.microsoft.com/office/drawing/2014/main" id="{7CA56026-84D7-4181-A6BB-0BB5D241C432}"/>
              </a:ext>
            </a:extLst>
          </p:cNvPr>
          <p:cNvSpPr txBox="1">
            <a:spLocks/>
          </p:cNvSpPr>
          <p:nvPr/>
        </p:nvSpPr>
        <p:spPr>
          <a:xfrm>
            <a:off x="191344" y="1671359"/>
            <a:ext cx="4680520" cy="469971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lumMod val="65000"/>
                    <a:lumOff val="35000"/>
                  </a:schemeClr>
                </a:solidFill>
                <a:latin typeface="+mn-lt"/>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kern="1200">
                <a:solidFill>
                  <a:schemeClr val="tx1">
                    <a:lumMod val="65000"/>
                    <a:lumOff val="35000"/>
                  </a:schemeClr>
                </a:solidFill>
                <a:latin typeface="+mn-lt"/>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65000"/>
                    <a:lumOff val="35000"/>
                  </a:schemeClr>
                </a:solidFill>
                <a:latin typeface="+mn-lt"/>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65000"/>
                    <a:lumOff val="35000"/>
                  </a:schemeClr>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200" dirty="0" err="1">
                <a:latin typeface="Calibri" panose="020F0502020204030204" pitchFamily="34" charset="0"/>
                <a:cs typeface="Calibri" panose="020F0502020204030204" pitchFamily="34" charset="0"/>
              </a:rPr>
              <a:t>Validation</a:t>
            </a:r>
            <a:r>
              <a:rPr lang="it-IT" sz="2200" dirty="0">
                <a:latin typeface="Calibri" panose="020F0502020204030204" pitchFamily="34" charset="0"/>
                <a:cs typeface="Calibri" panose="020F0502020204030204" pitchFamily="34" charset="0"/>
              </a:rPr>
              <a:t> PL#2</a:t>
            </a:r>
          </a:p>
          <a:p>
            <a:r>
              <a:rPr lang="en-US" sz="2200" dirty="0">
                <a:latin typeface="Calibri" panose="020F0502020204030204" pitchFamily="34" charset="0"/>
                <a:cs typeface="Calibri" panose="020F0502020204030204" pitchFamily="34" charset="0"/>
              </a:rPr>
              <a:t>Description: Ultrathin Pd-based membranes produced by electroless to obtain pure hydrogen</a:t>
            </a:r>
          </a:p>
          <a:p>
            <a:r>
              <a:rPr lang="en-US" sz="2200" dirty="0">
                <a:latin typeface="Calibri" panose="020F0502020204030204" pitchFamily="34" charset="0"/>
                <a:cs typeface="Calibri" panose="020F0502020204030204" pitchFamily="34" charset="0"/>
              </a:rPr>
              <a:t>Functionalities targeted: Tubular with high flux and high selectivity</a:t>
            </a:r>
          </a:p>
        </p:txBody>
      </p:sp>
      <p:pic>
        <p:nvPicPr>
          <p:cNvPr id="5" name="Immagine 4">
            <a:extLst>
              <a:ext uri="{FF2B5EF4-FFF2-40B4-BE49-F238E27FC236}">
                <a16:creationId xmlns:a16="http://schemas.microsoft.com/office/drawing/2014/main" id="{FA106048-C2C3-4799-8C5D-5B40FD251D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6714" y="4124743"/>
            <a:ext cx="1837787" cy="909648"/>
          </a:xfrm>
          <a:prstGeom prst="rect">
            <a:avLst/>
          </a:prstGeom>
        </p:spPr>
      </p:pic>
      <p:pic>
        <p:nvPicPr>
          <p:cNvPr id="11" name="Immagine 10">
            <a:extLst>
              <a:ext uri="{FF2B5EF4-FFF2-40B4-BE49-F238E27FC236}">
                <a16:creationId xmlns:a16="http://schemas.microsoft.com/office/drawing/2014/main" id="{59076838-AEE4-4935-96CB-6EA7A03589D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30204" y="4804138"/>
            <a:ext cx="1970298" cy="869729"/>
          </a:xfrm>
          <a:prstGeom prst="rect">
            <a:avLst/>
          </a:prstGeom>
        </p:spPr>
      </p:pic>
      <p:pic>
        <p:nvPicPr>
          <p:cNvPr id="7" name="Immagine 6">
            <a:extLst>
              <a:ext uri="{FF2B5EF4-FFF2-40B4-BE49-F238E27FC236}">
                <a16:creationId xmlns:a16="http://schemas.microsoft.com/office/drawing/2014/main" id="{5FF51675-677F-41DE-B1A6-60F93BB9904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451"/>
          <a:stretch/>
        </p:blipFill>
        <p:spPr>
          <a:xfrm>
            <a:off x="156714" y="4967145"/>
            <a:ext cx="1799424" cy="712835"/>
          </a:xfrm>
          <a:prstGeom prst="rect">
            <a:avLst/>
          </a:prstGeom>
        </p:spPr>
      </p:pic>
      <p:sp>
        <p:nvSpPr>
          <p:cNvPr id="10" name="Rettangolo 9">
            <a:extLst>
              <a:ext uri="{FF2B5EF4-FFF2-40B4-BE49-F238E27FC236}">
                <a16:creationId xmlns:a16="http://schemas.microsoft.com/office/drawing/2014/main" id="{39693BAB-D16D-4E49-B626-A8C18BD1C433}"/>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78235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58A505-FD18-4BC9-9379-067D79D696B1}"/>
              </a:ext>
            </a:extLst>
          </p:cNvPr>
          <p:cNvSpPr>
            <a:spLocks noGrp="1"/>
          </p:cNvSpPr>
          <p:nvPr>
            <p:ph type="title"/>
          </p:nvPr>
        </p:nvSpPr>
        <p:spPr>
          <a:xfrm>
            <a:off x="1989712" y="24155"/>
            <a:ext cx="9722912" cy="1358032"/>
          </a:xfrm>
        </p:spPr>
        <p:txBody>
          <a:bodyPr/>
          <a:lstStyle/>
          <a:p>
            <a:r>
              <a:rPr lang="it-IT" dirty="0">
                <a:latin typeface="Calibri" panose="020F0502020204030204" pitchFamily="34" charset="0"/>
                <a:cs typeface="Calibri" panose="020F0502020204030204" pitchFamily="34" charset="0"/>
              </a:rPr>
              <a:t>SC#5 – Micro-</a:t>
            </a:r>
            <a:r>
              <a:rPr lang="it-IT" dirty="0" err="1">
                <a:latin typeface="Calibri" panose="020F0502020204030204" pitchFamily="34" charset="0"/>
                <a:cs typeface="Calibri" panose="020F0502020204030204" pitchFamily="34" charset="0"/>
              </a:rPr>
              <a:t>tubular</a:t>
            </a:r>
            <a:r>
              <a:rPr lang="it-IT" dirty="0">
                <a:latin typeface="Calibri" panose="020F0502020204030204" pitchFamily="34" charset="0"/>
                <a:cs typeface="Calibri" panose="020F0502020204030204" pitchFamily="34" charset="0"/>
              </a:rPr>
              <a:t> and micro-</a:t>
            </a:r>
            <a:r>
              <a:rPr lang="it-IT" dirty="0" err="1">
                <a:latin typeface="Calibri" panose="020F0502020204030204" pitchFamily="34" charset="0"/>
                <a:cs typeface="Calibri" panose="020F0502020204030204" pitchFamily="34" charset="0"/>
              </a:rPr>
              <a:t>monolith</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ceramic</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membranes</a:t>
            </a:r>
            <a:endParaRPr lang="it-IT" dirty="0">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C4BE14D5-8247-4D8E-A4C1-921FD5BD89EB}"/>
              </a:ext>
            </a:extLst>
          </p:cNvPr>
          <p:cNvSpPr>
            <a:spLocks noGrp="1"/>
          </p:cNvSpPr>
          <p:nvPr>
            <p:ph type="sldNum" sz="quarter" idx="12"/>
          </p:nvPr>
        </p:nvSpPr>
        <p:spPr/>
        <p:txBody>
          <a:bodyPr/>
          <a:lstStyle/>
          <a:p>
            <a:fld id="{A0238A71-85F0-47A2-A4FA-9B7E3548ECF0}" type="slidenum">
              <a:rPr lang="it-IT" smtClean="0"/>
              <a:pPr/>
              <a:t>28</a:t>
            </a:fld>
            <a:endParaRPr lang="it-IT" dirty="0"/>
          </a:p>
        </p:txBody>
      </p:sp>
      <p:sp>
        <p:nvSpPr>
          <p:cNvPr id="15" name="内容占位符 2">
            <a:extLst>
              <a:ext uri="{FF2B5EF4-FFF2-40B4-BE49-F238E27FC236}">
                <a16:creationId xmlns:a16="http://schemas.microsoft.com/office/drawing/2014/main" id="{966A7AC7-123A-41A4-BE48-2926C5799831}"/>
              </a:ext>
            </a:extLst>
          </p:cNvPr>
          <p:cNvSpPr txBox="1">
            <a:spLocks/>
          </p:cNvSpPr>
          <p:nvPr/>
        </p:nvSpPr>
        <p:spPr>
          <a:xfrm>
            <a:off x="225895" y="1490483"/>
            <a:ext cx="6460336" cy="454919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lumMod val="65000"/>
                    <a:lumOff val="35000"/>
                  </a:schemeClr>
                </a:solidFill>
                <a:latin typeface="+mn-lt"/>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kern="1200">
                <a:solidFill>
                  <a:schemeClr val="tx1">
                    <a:lumMod val="65000"/>
                    <a:lumOff val="35000"/>
                  </a:schemeClr>
                </a:solidFill>
                <a:latin typeface="+mn-lt"/>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65000"/>
                    <a:lumOff val="35000"/>
                  </a:schemeClr>
                </a:solidFill>
                <a:latin typeface="+mn-lt"/>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65000"/>
                    <a:lumOff val="35000"/>
                  </a:schemeClr>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zh-CN" sz="1800" dirty="0">
                <a:latin typeface="Calibri" panose="020F0502020204030204" pitchFamily="34" charset="0"/>
                <a:cs typeface="Calibri" panose="020F0502020204030204" pitchFamily="34" charset="0"/>
              </a:rPr>
              <a:t>Develop innovative ceramic membrane substrate for the next generation of catalytic converter</a:t>
            </a:r>
          </a:p>
          <a:p>
            <a:pPr lvl="1" algn="just"/>
            <a:r>
              <a:rPr lang="en-US" altLang="zh-CN" sz="1800" dirty="0">
                <a:latin typeface="Calibri" panose="020F0502020204030204" pitchFamily="34" charset="0"/>
                <a:cs typeface="Calibri" panose="020F0502020204030204" pitchFamily="34" charset="0"/>
              </a:rPr>
              <a:t>Own the plurality feature of micro-voids or micro-channels inside channel walls</a:t>
            </a:r>
          </a:p>
          <a:p>
            <a:pPr lvl="1" algn="just"/>
            <a:r>
              <a:rPr lang="en-US" altLang="zh-CN" sz="1800" dirty="0">
                <a:latin typeface="Calibri" panose="020F0502020204030204" pitchFamily="34" charset="0"/>
                <a:cs typeface="Calibri" panose="020F0502020204030204" pitchFamily="34" charset="0"/>
              </a:rPr>
              <a:t>Enable 7 to 8-fold increase in geometric surface area compared to cordierite monolith, together with high open front area</a:t>
            </a:r>
          </a:p>
          <a:p>
            <a:pPr lvl="1" algn="just"/>
            <a:r>
              <a:rPr lang="en-US" altLang="zh-CN" sz="1800" dirty="0">
                <a:latin typeface="Calibri" panose="020F0502020204030204" pitchFamily="34" charset="0"/>
                <a:cs typeface="Calibri" panose="020F0502020204030204" pitchFamily="34" charset="0"/>
              </a:rPr>
              <a:t>Improved flow dynamics: reduced pressure drop and improved gas-catalyst contact</a:t>
            </a:r>
          </a:p>
          <a:p>
            <a:pPr lvl="1" algn="just"/>
            <a:r>
              <a:rPr lang="en-US" altLang="zh-CN" sz="1800" dirty="0">
                <a:latin typeface="Calibri" panose="020F0502020204030204" pitchFamily="34" charset="0"/>
                <a:cs typeface="Calibri" panose="020F0502020204030204" pitchFamily="34" charset="0"/>
              </a:rPr>
              <a:t>Significantly reduce the amount and costs of precious group metals (PGM) catalyst</a:t>
            </a:r>
          </a:p>
          <a:p>
            <a:pPr algn="just"/>
            <a:r>
              <a:rPr lang="en-US" altLang="zh-CN" sz="1800" dirty="0">
                <a:latin typeface="Calibri" panose="020F0502020204030204" pitchFamily="34" charset="0"/>
                <a:cs typeface="Calibri" panose="020F0502020204030204" pitchFamily="34" charset="0"/>
              </a:rPr>
              <a:t>Work closely with PL4 to scale-up the production line for continuous large-scale production.</a:t>
            </a:r>
          </a:p>
        </p:txBody>
      </p:sp>
      <p:pic>
        <p:nvPicPr>
          <p:cNvPr id="16" name="图片 11">
            <a:extLst>
              <a:ext uri="{FF2B5EF4-FFF2-40B4-BE49-F238E27FC236}">
                <a16:creationId xmlns:a16="http://schemas.microsoft.com/office/drawing/2014/main" id="{015314CE-A9D1-4B85-829A-E00896BBA2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3432" y="5574920"/>
            <a:ext cx="5345446" cy="598961"/>
          </a:xfrm>
          <a:prstGeom prst="rect">
            <a:avLst/>
          </a:prstGeom>
        </p:spPr>
      </p:pic>
      <p:pic>
        <p:nvPicPr>
          <p:cNvPr id="17" name="图片 4">
            <a:extLst>
              <a:ext uri="{FF2B5EF4-FFF2-40B4-BE49-F238E27FC236}">
                <a16:creationId xmlns:a16="http://schemas.microsoft.com/office/drawing/2014/main" id="{00DF634E-9399-4C0A-B10A-72E3DD503A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04882" y="857150"/>
            <a:ext cx="2464982" cy="1514015"/>
          </a:xfrm>
          <a:prstGeom prst="rect">
            <a:avLst/>
          </a:prstGeom>
        </p:spPr>
      </p:pic>
      <p:pic>
        <p:nvPicPr>
          <p:cNvPr id="18" name="Picture 9">
            <a:extLst>
              <a:ext uri="{FF2B5EF4-FFF2-40B4-BE49-F238E27FC236}">
                <a16:creationId xmlns:a16="http://schemas.microsoft.com/office/drawing/2014/main" id="{C5DFE8E2-2102-4BCB-B15E-7F63CCEAAF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6321" y="4293096"/>
            <a:ext cx="5199172" cy="1761829"/>
          </a:xfrm>
          <a:prstGeom prst="rect">
            <a:avLst/>
          </a:prstGeom>
        </p:spPr>
      </p:pic>
      <p:pic>
        <p:nvPicPr>
          <p:cNvPr id="19" name="Picture 3">
            <a:extLst>
              <a:ext uri="{FF2B5EF4-FFF2-40B4-BE49-F238E27FC236}">
                <a16:creationId xmlns:a16="http://schemas.microsoft.com/office/drawing/2014/main" id="{03C67F3B-995C-405F-BDE5-2785D385CD4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81"/>
          <a:stretch/>
        </p:blipFill>
        <p:spPr bwMode="auto">
          <a:xfrm>
            <a:off x="6746668" y="1052736"/>
            <a:ext cx="2897777" cy="2924548"/>
          </a:xfrm>
          <a:prstGeom prst="rect">
            <a:avLst/>
          </a:prstGeom>
          <a:noFill/>
          <a:ln>
            <a:solidFill>
              <a:schemeClr val="tx2"/>
            </a:solidFill>
          </a:ln>
        </p:spPr>
      </p:pic>
      <p:pic>
        <p:nvPicPr>
          <p:cNvPr id="20" name="Picture 10">
            <a:extLst>
              <a:ext uri="{FF2B5EF4-FFF2-40B4-BE49-F238E27FC236}">
                <a16:creationId xmlns:a16="http://schemas.microsoft.com/office/drawing/2014/main" id="{41FDBE31-8EDD-486A-BD15-1473FE38B0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59253" y="2505409"/>
            <a:ext cx="2356240" cy="379267"/>
          </a:xfrm>
          <a:prstGeom prst="rect">
            <a:avLst/>
          </a:prstGeom>
        </p:spPr>
      </p:pic>
      <p:sp>
        <p:nvSpPr>
          <p:cNvPr id="10" name="Rettangolo 9">
            <a:extLst>
              <a:ext uri="{FF2B5EF4-FFF2-40B4-BE49-F238E27FC236}">
                <a16:creationId xmlns:a16="http://schemas.microsoft.com/office/drawing/2014/main" id="{8487B9F6-3E9D-403D-A30D-D552DC6AC741}"/>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6037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58A505-FD18-4BC9-9379-067D79D696B1}"/>
              </a:ext>
            </a:extLst>
          </p:cNvPr>
          <p:cNvSpPr>
            <a:spLocks noGrp="1"/>
          </p:cNvSpPr>
          <p:nvPr>
            <p:ph type="title"/>
          </p:nvPr>
        </p:nvSpPr>
        <p:spPr>
          <a:xfrm>
            <a:off x="1989712" y="24155"/>
            <a:ext cx="10010944" cy="1358032"/>
          </a:xfrm>
        </p:spPr>
        <p:txBody>
          <a:bodyPr/>
          <a:lstStyle/>
          <a:p>
            <a:r>
              <a:rPr lang="it-IT" dirty="0">
                <a:latin typeface="Calibri" panose="020F0502020204030204" pitchFamily="34" charset="0"/>
                <a:cs typeface="Calibri" panose="020F0502020204030204" pitchFamily="34" charset="0"/>
              </a:rPr>
              <a:t>SC#6 - </a:t>
            </a:r>
            <a:r>
              <a:rPr lang="en-US" dirty="0">
                <a:latin typeface="Calibri" panose="020F0502020204030204" pitchFamily="34" charset="0"/>
                <a:cs typeface="Calibri" panose="020F0502020204030204" pitchFamily="34" charset="0"/>
              </a:rPr>
              <a:t>Functionalized polymeric HF membranes for aqueous applications</a:t>
            </a:r>
            <a:endParaRPr lang="it-IT" dirty="0">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C4BE14D5-8247-4D8E-A4C1-921FD5BD89EB}"/>
              </a:ext>
            </a:extLst>
          </p:cNvPr>
          <p:cNvSpPr>
            <a:spLocks noGrp="1"/>
          </p:cNvSpPr>
          <p:nvPr>
            <p:ph type="sldNum" sz="quarter" idx="12"/>
          </p:nvPr>
        </p:nvSpPr>
        <p:spPr/>
        <p:txBody>
          <a:bodyPr/>
          <a:lstStyle/>
          <a:p>
            <a:fld id="{A0238A71-85F0-47A2-A4FA-9B7E3548ECF0}" type="slidenum">
              <a:rPr lang="it-IT" smtClean="0"/>
              <a:pPr/>
              <a:t>29</a:t>
            </a:fld>
            <a:endParaRPr lang="it-IT" dirty="0"/>
          </a:p>
        </p:txBody>
      </p:sp>
      <p:sp>
        <p:nvSpPr>
          <p:cNvPr id="7" name="Segnaposto contenuto 2">
            <a:extLst>
              <a:ext uri="{FF2B5EF4-FFF2-40B4-BE49-F238E27FC236}">
                <a16:creationId xmlns:a16="http://schemas.microsoft.com/office/drawing/2014/main" id="{3F582B73-92F3-4AF4-B4EA-9348A5D5F31C}"/>
              </a:ext>
            </a:extLst>
          </p:cNvPr>
          <p:cNvSpPr>
            <a:spLocks noGrp="1"/>
          </p:cNvSpPr>
          <p:nvPr>
            <p:ph sz="half" idx="1"/>
          </p:nvPr>
        </p:nvSpPr>
        <p:spPr>
          <a:xfrm>
            <a:off x="767408" y="1556792"/>
            <a:ext cx="4536504" cy="3979639"/>
          </a:xfrm>
        </p:spPr>
        <p:txBody>
          <a:bodyPr>
            <a:normAutofit/>
          </a:bodyPr>
          <a:lstStyle/>
          <a:p>
            <a:r>
              <a:rPr lang="it-IT" sz="2200" dirty="0" err="1">
                <a:latin typeface="Calibri" panose="020F0502020204030204" pitchFamily="34" charset="0"/>
                <a:cs typeface="Calibri" panose="020F0502020204030204" pitchFamily="34" charset="0"/>
              </a:rPr>
              <a:t>Validation</a:t>
            </a:r>
            <a:r>
              <a:rPr lang="it-IT" sz="2200" dirty="0">
                <a:latin typeface="Calibri" panose="020F0502020204030204" pitchFamily="34" charset="0"/>
                <a:cs typeface="Calibri" panose="020F0502020204030204" pitchFamily="34" charset="0"/>
              </a:rPr>
              <a:t> PL#10</a:t>
            </a:r>
          </a:p>
          <a:p>
            <a:r>
              <a:rPr lang="en-US" sz="2200" dirty="0">
                <a:latin typeface="Calibri" panose="020F0502020204030204" pitchFamily="34" charset="0"/>
                <a:cs typeface="Calibri" panose="020F0502020204030204" pitchFamily="34" charset="0"/>
              </a:rPr>
              <a:t>Description: Production of HFs with additional in-line coating and/or crosslinking</a:t>
            </a:r>
          </a:p>
          <a:p>
            <a:r>
              <a:rPr lang="en-US" sz="2200" dirty="0">
                <a:latin typeface="Calibri" panose="020F0502020204030204" pitchFamily="34" charset="0"/>
                <a:cs typeface="Calibri" panose="020F0502020204030204" pitchFamily="34" charset="0"/>
              </a:rPr>
              <a:t>Functionalities targeted: Enhanced stability and selectivity</a:t>
            </a:r>
          </a:p>
        </p:txBody>
      </p:sp>
      <p:pic>
        <p:nvPicPr>
          <p:cNvPr id="5" name="Immagine 4">
            <a:extLst>
              <a:ext uri="{FF2B5EF4-FFF2-40B4-BE49-F238E27FC236}">
                <a16:creationId xmlns:a16="http://schemas.microsoft.com/office/drawing/2014/main" id="{194FFD49-AD9A-4C57-B2E6-59299DEBBC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6870" y="2348881"/>
            <a:ext cx="4274046" cy="1529532"/>
          </a:xfrm>
          <a:prstGeom prst="rect">
            <a:avLst/>
          </a:prstGeom>
        </p:spPr>
      </p:pic>
      <p:pic>
        <p:nvPicPr>
          <p:cNvPr id="8" name="Immagine 7">
            <a:extLst>
              <a:ext uri="{FF2B5EF4-FFF2-40B4-BE49-F238E27FC236}">
                <a16:creationId xmlns:a16="http://schemas.microsoft.com/office/drawing/2014/main" id="{E7420C98-E23A-48A2-BC81-6E6CCE3351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28048" y="4509120"/>
            <a:ext cx="4014980" cy="943033"/>
          </a:xfrm>
          <a:prstGeom prst="rect">
            <a:avLst/>
          </a:prstGeom>
        </p:spPr>
      </p:pic>
      <p:sp>
        <p:nvSpPr>
          <p:cNvPr id="9" name="Rettangolo 8">
            <a:extLst>
              <a:ext uri="{FF2B5EF4-FFF2-40B4-BE49-F238E27FC236}">
                <a16:creationId xmlns:a16="http://schemas.microsoft.com/office/drawing/2014/main" id="{55FAA89C-64D1-44B5-99D5-AA186009F0E5}"/>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13722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FFF27AD-FBA3-41BD-B127-9E67FD36137E}"/>
              </a:ext>
            </a:extLst>
          </p:cNvPr>
          <p:cNvSpPr>
            <a:spLocks noGrp="1"/>
          </p:cNvSpPr>
          <p:nvPr>
            <p:ph type="sldNum" sz="quarter" idx="12"/>
          </p:nvPr>
        </p:nvSpPr>
        <p:spPr/>
        <p:txBody>
          <a:bodyPr/>
          <a:lstStyle/>
          <a:p>
            <a:fld id="{A0238A71-85F0-47A2-A4FA-9B7E3548ECF0}" type="slidenum">
              <a:rPr lang="it-IT" smtClean="0"/>
              <a:pPr/>
              <a:t>3</a:t>
            </a:fld>
            <a:endParaRPr lang="it-IT" dirty="0"/>
          </a:p>
        </p:txBody>
      </p:sp>
      <p:sp>
        <p:nvSpPr>
          <p:cNvPr id="5" name="Title 1">
            <a:extLst>
              <a:ext uri="{FF2B5EF4-FFF2-40B4-BE49-F238E27FC236}">
                <a16:creationId xmlns:a16="http://schemas.microsoft.com/office/drawing/2014/main" id="{201B0D56-6032-4B00-80D5-4476328D9219}"/>
              </a:ext>
            </a:extLst>
          </p:cNvPr>
          <p:cNvSpPr txBox="1">
            <a:spLocks/>
          </p:cNvSpPr>
          <p:nvPr/>
        </p:nvSpPr>
        <p:spPr>
          <a:xfrm>
            <a:off x="6744072" y="148773"/>
            <a:ext cx="5184576" cy="638152"/>
          </a:xfrm>
          <a:prstGeom prst="rect">
            <a:avLst/>
          </a:prstGeom>
        </p:spPr>
        <p:txBody>
          <a:bodyPr vert="horz" lIns="360000" tIns="45720" rIns="91440" bIns="45720" rtlCol="0" anchor="ctr">
            <a:normAutofit/>
          </a:bodyPr>
          <a:lstStyle>
            <a:lvl1pPr algn="l" defTabSz="914400" rtl="0" eaLnBrk="1" latinLnBrk="0" hangingPunct="1">
              <a:lnSpc>
                <a:spcPct val="90000"/>
              </a:lnSpc>
              <a:spcBef>
                <a:spcPct val="0"/>
              </a:spcBef>
              <a:buNone/>
              <a:defRPr sz="3200" kern="1200">
                <a:solidFill>
                  <a:srgbClr val="4684C5"/>
                </a:solidFill>
                <a:latin typeface="+mj-lt"/>
                <a:ea typeface="Verdana" panose="020B0604030504040204" pitchFamily="34" charset="0"/>
                <a:cs typeface="Arial" panose="020B0604020202020204" pitchFamily="34" charset="0"/>
              </a:defRPr>
            </a:lvl1pPr>
          </a:lstStyle>
          <a:p>
            <a:r>
              <a:rPr lang="en-US" dirty="0">
                <a:latin typeface="Calibri" panose="020F0502020204030204" pitchFamily="34" charset="0"/>
                <a:cs typeface="Calibri" panose="020F0502020204030204" pitchFamily="34" charset="0"/>
              </a:rPr>
              <a:t>Specific objectives</a:t>
            </a:r>
            <a:endParaRPr lang="en-GB" dirty="0">
              <a:latin typeface="Calibri" panose="020F0502020204030204" pitchFamily="34" charset="0"/>
              <a:cs typeface="Calibri" panose="020F0502020204030204" pitchFamily="34" charset="0"/>
            </a:endParaRPr>
          </a:p>
        </p:txBody>
      </p:sp>
      <p:pic>
        <p:nvPicPr>
          <p:cNvPr id="6" name="Imagen 8">
            <a:extLst>
              <a:ext uri="{FF2B5EF4-FFF2-40B4-BE49-F238E27FC236}">
                <a16:creationId xmlns:a16="http://schemas.microsoft.com/office/drawing/2014/main" id="{0270E526-002B-41F0-9927-139C6B00E2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0595" y="826327"/>
            <a:ext cx="7486725" cy="5530023"/>
          </a:xfrm>
          <a:prstGeom prst="rect">
            <a:avLst/>
          </a:prstGeom>
        </p:spPr>
      </p:pic>
      <p:sp>
        <p:nvSpPr>
          <p:cNvPr id="7" name="Rettangolo 6">
            <a:extLst>
              <a:ext uri="{FF2B5EF4-FFF2-40B4-BE49-F238E27FC236}">
                <a16:creationId xmlns:a16="http://schemas.microsoft.com/office/drawing/2014/main" id="{45B1CD34-A5F0-41D3-AC09-4861E89EBC08}"/>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51675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58A505-FD18-4BC9-9379-067D79D696B1}"/>
              </a:ext>
            </a:extLst>
          </p:cNvPr>
          <p:cNvSpPr>
            <a:spLocks noGrp="1"/>
          </p:cNvSpPr>
          <p:nvPr>
            <p:ph type="title"/>
          </p:nvPr>
        </p:nvSpPr>
        <p:spPr/>
        <p:txBody>
          <a:bodyPr/>
          <a:lstStyle/>
          <a:p>
            <a:r>
              <a:rPr lang="it-IT" dirty="0">
                <a:latin typeface="Calibri" panose="020F0502020204030204" pitchFamily="34" charset="0"/>
                <a:cs typeface="Calibri" panose="020F0502020204030204" pitchFamily="34" charset="0"/>
              </a:rPr>
              <a:t>SC#7 – </a:t>
            </a:r>
            <a:r>
              <a:rPr lang="en-US" dirty="0">
                <a:latin typeface="Calibri" panose="020F0502020204030204" pitchFamily="34" charset="0"/>
                <a:cs typeface="Calibri" panose="020F0502020204030204" pitchFamily="34" charset="0"/>
              </a:rPr>
              <a:t>Cost-effective NF/FO Irrigation System</a:t>
            </a:r>
            <a:endParaRPr lang="it-IT" dirty="0">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C4BE14D5-8247-4D8E-A4C1-921FD5BD89EB}"/>
              </a:ext>
            </a:extLst>
          </p:cNvPr>
          <p:cNvSpPr>
            <a:spLocks noGrp="1"/>
          </p:cNvSpPr>
          <p:nvPr>
            <p:ph type="sldNum" sz="quarter" idx="12"/>
          </p:nvPr>
        </p:nvSpPr>
        <p:spPr/>
        <p:txBody>
          <a:bodyPr/>
          <a:lstStyle/>
          <a:p>
            <a:fld id="{A0238A71-85F0-47A2-A4FA-9B7E3548ECF0}" type="slidenum">
              <a:rPr lang="it-IT" smtClean="0"/>
              <a:pPr/>
              <a:t>30</a:t>
            </a:fld>
            <a:endParaRPr lang="it-IT" dirty="0"/>
          </a:p>
        </p:txBody>
      </p:sp>
      <p:sp>
        <p:nvSpPr>
          <p:cNvPr id="6" name="Segnaposto contenuto 2">
            <a:extLst>
              <a:ext uri="{FF2B5EF4-FFF2-40B4-BE49-F238E27FC236}">
                <a16:creationId xmlns:a16="http://schemas.microsoft.com/office/drawing/2014/main" id="{446EF625-D8F0-4118-A72F-656E5D4CF454}"/>
              </a:ext>
            </a:extLst>
          </p:cNvPr>
          <p:cNvSpPr>
            <a:spLocks noGrp="1"/>
          </p:cNvSpPr>
          <p:nvPr>
            <p:ph sz="half" idx="1"/>
          </p:nvPr>
        </p:nvSpPr>
        <p:spPr>
          <a:xfrm>
            <a:off x="816290" y="1484785"/>
            <a:ext cx="5783765" cy="4877414"/>
          </a:xfrm>
        </p:spPr>
        <p:txBody>
          <a:bodyPr>
            <a:normAutofit/>
          </a:bodyPr>
          <a:lstStyle/>
          <a:p>
            <a:r>
              <a:rPr lang="it-IT" sz="2200" dirty="0" err="1">
                <a:latin typeface="Calibri" panose="020F0502020204030204" pitchFamily="34" charset="0"/>
                <a:cs typeface="Calibri" panose="020F0502020204030204" pitchFamily="34" charset="0"/>
              </a:rPr>
              <a:t>Validation</a:t>
            </a:r>
            <a:r>
              <a:rPr lang="it-IT" sz="2200" dirty="0">
                <a:latin typeface="Calibri" panose="020F0502020204030204" pitchFamily="34" charset="0"/>
                <a:cs typeface="Calibri" panose="020F0502020204030204" pitchFamily="34" charset="0"/>
              </a:rPr>
              <a:t> PL#11</a:t>
            </a:r>
          </a:p>
          <a:p>
            <a:r>
              <a:rPr lang="en-US" sz="2200" dirty="0">
                <a:latin typeface="Calibri" panose="020F0502020204030204" pitchFamily="34" charset="0"/>
                <a:cs typeface="Calibri" panose="020F0502020204030204" pitchFamily="34" charset="0"/>
                <a:sym typeface="Calibri"/>
              </a:rPr>
              <a:t>Development of low energy demand desalination pilot unit for brackish water to produce low cost, low salinity irrigation and fertigation water streams. </a:t>
            </a:r>
          </a:p>
          <a:p>
            <a:r>
              <a:rPr lang="en-US" sz="2200" dirty="0">
                <a:latin typeface="Calibri" panose="020F0502020204030204" pitchFamily="34" charset="0"/>
                <a:cs typeface="Calibri" panose="020F0502020204030204" pitchFamily="34" charset="0"/>
                <a:sym typeface="Calibri"/>
              </a:rPr>
              <a:t>Achievement of a nearly zero liquid discharge symbiotic operation (ZLD).</a:t>
            </a:r>
          </a:p>
        </p:txBody>
      </p:sp>
      <p:pic>
        <p:nvPicPr>
          <p:cNvPr id="5" name="Immagine 4">
            <a:extLst>
              <a:ext uri="{FF2B5EF4-FFF2-40B4-BE49-F238E27FC236}">
                <a16:creationId xmlns:a16="http://schemas.microsoft.com/office/drawing/2014/main" id="{F7A1195D-4CC0-42F2-BE88-68DBBBA9F2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38866" y="5315106"/>
            <a:ext cx="2592288" cy="695854"/>
          </a:xfrm>
          <a:prstGeom prst="rect">
            <a:avLst/>
          </a:prstGeom>
        </p:spPr>
      </p:pic>
      <p:pic>
        <p:nvPicPr>
          <p:cNvPr id="8" name="Immagine 7">
            <a:extLst>
              <a:ext uri="{FF2B5EF4-FFF2-40B4-BE49-F238E27FC236}">
                <a16:creationId xmlns:a16="http://schemas.microsoft.com/office/drawing/2014/main" id="{F2B08F42-E5B0-416E-A28B-02D5A4CA09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83299" y="5302925"/>
            <a:ext cx="3016769" cy="809798"/>
          </a:xfrm>
          <a:prstGeom prst="rect">
            <a:avLst/>
          </a:prstGeom>
        </p:spPr>
      </p:pic>
      <p:pic>
        <p:nvPicPr>
          <p:cNvPr id="10" name="Immagine 9">
            <a:extLst>
              <a:ext uri="{FF2B5EF4-FFF2-40B4-BE49-F238E27FC236}">
                <a16:creationId xmlns:a16="http://schemas.microsoft.com/office/drawing/2014/main" id="{478A9E38-6BCB-4618-87DF-1CEF1562F7E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31190" y="4254421"/>
            <a:ext cx="2326319" cy="1858302"/>
          </a:xfrm>
          <a:prstGeom prst="rect">
            <a:avLst/>
          </a:prstGeom>
        </p:spPr>
      </p:pic>
      <p:pic>
        <p:nvPicPr>
          <p:cNvPr id="17" name="Εικόνα 2">
            <a:extLst>
              <a:ext uri="{FF2B5EF4-FFF2-40B4-BE49-F238E27FC236}">
                <a16:creationId xmlns:a16="http://schemas.microsoft.com/office/drawing/2014/main" id="{C97FAF9A-675F-4225-940D-1F495811D4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77923" y="1127290"/>
            <a:ext cx="3615243" cy="4016935"/>
          </a:xfrm>
          <a:prstGeom prst="rect">
            <a:avLst/>
          </a:prstGeom>
        </p:spPr>
      </p:pic>
      <p:sp>
        <p:nvSpPr>
          <p:cNvPr id="9" name="Rettangolo 8">
            <a:extLst>
              <a:ext uri="{FF2B5EF4-FFF2-40B4-BE49-F238E27FC236}">
                <a16:creationId xmlns:a16="http://schemas.microsoft.com/office/drawing/2014/main" id="{80E7E7A0-FAD1-4768-BBA6-A906DD6B05F2}"/>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52057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58A505-FD18-4BC9-9379-067D79D696B1}"/>
              </a:ext>
            </a:extLst>
          </p:cNvPr>
          <p:cNvSpPr>
            <a:spLocks noGrp="1"/>
          </p:cNvSpPr>
          <p:nvPr>
            <p:ph type="title"/>
          </p:nvPr>
        </p:nvSpPr>
        <p:spPr/>
        <p:txBody>
          <a:bodyPr/>
          <a:lstStyle/>
          <a:p>
            <a:r>
              <a:rPr lang="it-IT" dirty="0">
                <a:latin typeface="Calibri" panose="020F0502020204030204" pitchFamily="34" charset="0"/>
                <a:cs typeface="Calibri" panose="020F0502020204030204" pitchFamily="34" charset="0"/>
              </a:rPr>
              <a:t>SC#8 – </a:t>
            </a:r>
            <a:r>
              <a:rPr lang="en-US">
                <a:latin typeface="Calibri" panose="020F0502020204030204" pitchFamily="34" charset="0"/>
                <a:cs typeface="Calibri" panose="020F0502020204030204" pitchFamily="34" charset="0"/>
              </a:rPr>
              <a:t>Polymeric HF membranes with for ultra- and microfiltration</a:t>
            </a:r>
            <a:endParaRPr lang="it-IT" dirty="0">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C4BE14D5-8247-4D8E-A4C1-921FD5BD89EB}"/>
              </a:ext>
            </a:extLst>
          </p:cNvPr>
          <p:cNvSpPr>
            <a:spLocks noGrp="1"/>
          </p:cNvSpPr>
          <p:nvPr>
            <p:ph type="sldNum" sz="quarter" idx="12"/>
          </p:nvPr>
        </p:nvSpPr>
        <p:spPr/>
        <p:txBody>
          <a:bodyPr/>
          <a:lstStyle/>
          <a:p>
            <a:fld id="{A0238A71-85F0-47A2-A4FA-9B7E3548ECF0}" type="slidenum">
              <a:rPr lang="it-IT" smtClean="0"/>
              <a:pPr/>
              <a:t>31</a:t>
            </a:fld>
            <a:endParaRPr lang="it-IT" dirty="0"/>
          </a:p>
        </p:txBody>
      </p:sp>
      <p:sp>
        <p:nvSpPr>
          <p:cNvPr id="6" name="Segnaposto contenuto 2">
            <a:extLst>
              <a:ext uri="{FF2B5EF4-FFF2-40B4-BE49-F238E27FC236}">
                <a16:creationId xmlns:a16="http://schemas.microsoft.com/office/drawing/2014/main" id="{013A7E0A-0FB1-4CB1-B42C-FA9109E35FB9}"/>
              </a:ext>
            </a:extLst>
          </p:cNvPr>
          <p:cNvSpPr>
            <a:spLocks noGrp="1"/>
          </p:cNvSpPr>
          <p:nvPr>
            <p:ph sz="half" idx="1"/>
          </p:nvPr>
        </p:nvSpPr>
        <p:spPr>
          <a:xfrm>
            <a:off x="407368" y="1556792"/>
            <a:ext cx="5688632" cy="3979639"/>
          </a:xfrm>
        </p:spPr>
        <p:txBody>
          <a:bodyPr>
            <a:normAutofit/>
          </a:bodyPr>
          <a:lstStyle/>
          <a:p>
            <a:r>
              <a:rPr lang="en-US" sz="2200" dirty="0">
                <a:latin typeface="Calibri" panose="020F0502020204030204" pitchFamily="34" charset="0"/>
                <a:cs typeface="Calibri" panose="020F0502020204030204" pitchFamily="34" charset="0"/>
              </a:rPr>
              <a:t>Validation PL#13</a:t>
            </a:r>
          </a:p>
          <a:p>
            <a:r>
              <a:rPr lang="en-US" sz="2200" dirty="0">
                <a:latin typeface="Calibri" panose="020F0502020204030204" pitchFamily="34" charset="0"/>
                <a:cs typeface="Calibri" panose="020F0502020204030204" pitchFamily="34" charset="0"/>
              </a:rPr>
              <a:t>Description: Production of HF membranes with advanced geometric features for ultrafiltration </a:t>
            </a:r>
          </a:p>
          <a:p>
            <a:r>
              <a:rPr lang="en-US" sz="2200" dirty="0">
                <a:latin typeface="Calibri" panose="020F0502020204030204" pitchFamily="34" charset="0"/>
                <a:cs typeface="Calibri" panose="020F0502020204030204" pitchFamily="34" charset="0"/>
              </a:rPr>
              <a:t>Functionalities targeted: Enhanced fouling performance </a:t>
            </a:r>
          </a:p>
          <a:p>
            <a:r>
              <a:rPr lang="en-US" sz="2200" dirty="0">
                <a:latin typeface="Calibri" panose="020F0502020204030204" pitchFamily="34" charset="0"/>
                <a:cs typeface="Calibri" panose="020F0502020204030204" pitchFamily="34" charset="0"/>
              </a:rPr>
              <a:t>Fabrication of custom metal 3D printed spinnerets for its implementation in FILATECH</a:t>
            </a:r>
          </a:p>
        </p:txBody>
      </p:sp>
      <p:pic>
        <p:nvPicPr>
          <p:cNvPr id="7" name="Grafik 6">
            <a:extLst>
              <a:ext uri="{FF2B5EF4-FFF2-40B4-BE49-F238E27FC236}">
                <a16:creationId xmlns:a16="http://schemas.microsoft.com/office/drawing/2014/main" id="{9285017D-F1D5-476A-959D-F3515168BE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33075" y="1014689"/>
            <a:ext cx="4618893" cy="2074842"/>
          </a:xfrm>
          <a:prstGeom prst="rect">
            <a:avLst/>
          </a:prstGeom>
        </p:spPr>
      </p:pic>
      <p:pic>
        <p:nvPicPr>
          <p:cNvPr id="10" name="Grafik 9">
            <a:extLst>
              <a:ext uri="{FF2B5EF4-FFF2-40B4-BE49-F238E27FC236}">
                <a16:creationId xmlns:a16="http://schemas.microsoft.com/office/drawing/2014/main" id="{85FBF17A-4E01-426D-A4FD-24CC15450A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7424" y="3093040"/>
            <a:ext cx="3055693" cy="2767782"/>
          </a:xfrm>
          <a:prstGeom prst="rect">
            <a:avLst/>
          </a:prstGeom>
        </p:spPr>
      </p:pic>
      <p:pic>
        <p:nvPicPr>
          <p:cNvPr id="11" name="Grafik 10">
            <a:extLst>
              <a:ext uri="{FF2B5EF4-FFF2-40B4-BE49-F238E27FC236}">
                <a16:creationId xmlns:a16="http://schemas.microsoft.com/office/drawing/2014/main" id="{A5E4A315-0687-4534-B0F6-DCB6B3E605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186897" y="3699260"/>
            <a:ext cx="2771291" cy="1558851"/>
          </a:xfrm>
          <a:prstGeom prst="rect">
            <a:avLst/>
          </a:prstGeom>
        </p:spPr>
      </p:pic>
      <p:sp>
        <p:nvSpPr>
          <p:cNvPr id="12" name="Textfeld 2">
            <a:extLst>
              <a:ext uri="{FF2B5EF4-FFF2-40B4-BE49-F238E27FC236}">
                <a16:creationId xmlns:a16="http://schemas.microsoft.com/office/drawing/2014/main" id="{1987691E-1176-4342-9C71-A453816BF62F}"/>
              </a:ext>
            </a:extLst>
          </p:cNvPr>
          <p:cNvSpPr txBox="1"/>
          <p:nvPr/>
        </p:nvSpPr>
        <p:spPr>
          <a:xfrm>
            <a:off x="6733075" y="5838976"/>
            <a:ext cx="4607169" cy="276999"/>
          </a:xfrm>
          <a:prstGeom prst="rect">
            <a:avLst/>
          </a:prstGeom>
          <a:noFill/>
        </p:spPr>
        <p:txBody>
          <a:bodyPr wrap="square" rtlCol="0">
            <a:spAutoFit/>
          </a:bodyPr>
          <a:lstStyle/>
          <a:p>
            <a:r>
              <a:rPr lang="de-DE" sz="1200" dirty="0"/>
              <a:t>*Pilot </a:t>
            </a:r>
            <a:r>
              <a:rPr lang="de-DE" sz="1200" dirty="0" err="1"/>
              <a:t>line</a:t>
            </a:r>
            <a:r>
              <a:rPr lang="de-DE" sz="1200" dirty="0"/>
              <a:t> </a:t>
            </a:r>
            <a:r>
              <a:rPr lang="de-DE" sz="1200" dirty="0" err="1"/>
              <a:t>and</a:t>
            </a:r>
            <a:r>
              <a:rPr lang="de-DE" sz="1200" dirty="0"/>
              <a:t> </a:t>
            </a:r>
            <a:r>
              <a:rPr lang="de-DE" sz="1200" dirty="0" err="1"/>
              <a:t>membranes</a:t>
            </a:r>
            <a:r>
              <a:rPr lang="de-DE" sz="1200" dirty="0"/>
              <a:t> </a:t>
            </a:r>
            <a:r>
              <a:rPr lang="de-DE" sz="1200" dirty="0" err="1"/>
              <a:t>produced</a:t>
            </a:r>
            <a:r>
              <a:rPr lang="de-DE" sz="1200" dirty="0"/>
              <a:t> at FILATECH</a:t>
            </a:r>
          </a:p>
        </p:txBody>
      </p:sp>
      <p:pic>
        <p:nvPicPr>
          <p:cNvPr id="13" name="Grafik 13">
            <a:extLst>
              <a:ext uri="{FF2B5EF4-FFF2-40B4-BE49-F238E27FC236}">
                <a16:creationId xmlns:a16="http://schemas.microsoft.com/office/drawing/2014/main" id="{6B594229-9493-4C24-B651-6D8D99B4243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34024" y="5076055"/>
            <a:ext cx="2037994" cy="901420"/>
          </a:xfrm>
          <a:prstGeom prst="rect">
            <a:avLst/>
          </a:prstGeom>
        </p:spPr>
      </p:pic>
      <p:pic>
        <p:nvPicPr>
          <p:cNvPr id="14" name="Immagine 13">
            <a:extLst>
              <a:ext uri="{FF2B5EF4-FFF2-40B4-BE49-F238E27FC236}">
                <a16:creationId xmlns:a16="http://schemas.microsoft.com/office/drawing/2014/main" id="{C3E9396A-47B6-421F-9C67-3679BF7C26F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961" y="5003487"/>
            <a:ext cx="4292063" cy="1152128"/>
          </a:xfrm>
          <a:prstGeom prst="rect">
            <a:avLst/>
          </a:prstGeom>
        </p:spPr>
      </p:pic>
      <p:sp>
        <p:nvSpPr>
          <p:cNvPr id="15" name="Rettangolo 14">
            <a:extLst>
              <a:ext uri="{FF2B5EF4-FFF2-40B4-BE49-F238E27FC236}">
                <a16:creationId xmlns:a16="http://schemas.microsoft.com/office/drawing/2014/main" id="{5B52BA44-3E3B-4487-9B2B-107E068B80FD}"/>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782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58A505-FD18-4BC9-9379-067D79D696B1}"/>
              </a:ext>
            </a:extLst>
          </p:cNvPr>
          <p:cNvSpPr>
            <a:spLocks noGrp="1"/>
          </p:cNvSpPr>
          <p:nvPr>
            <p:ph type="title"/>
          </p:nvPr>
        </p:nvSpPr>
        <p:spPr/>
        <p:txBody>
          <a:bodyPr/>
          <a:lstStyle/>
          <a:p>
            <a:r>
              <a:rPr lang="it-IT" dirty="0">
                <a:latin typeface="Calibri" panose="020F0502020204030204" pitchFamily="34" charset="0"/>
                <a:cs typeface="Calibri" panose="020F0502020204030204" pitchFamily="34" charset="0"/>
              </a:rPr>
              <a:t>SC#9 – </a:t>
            </a:r>
            <a:r>
              <a:rPr lang="en-US" dirty="0">
                <a:latin typeface="Calibri" panose="020F0502020204030204" pitchFamily="34" charset="0"/>
                <a:cs typeface="Calibri" panose="020F0502020204030204" pitchFamily="34" charset="0"/>
              </a:rPr>
              <a:t>Anion-Conducting Membranes for Energy Applications</a:t>
            </a:r>
            <a:endParaRPr lang="it-IT" dirty="0">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C4BE14D5-8247-4D8E-A4C1-921FD5BD89EB}"/>
              </a:ext>
            </a:extLst>
          </p:cNvPr>
          <p:cNvSpPr>
            <a:spLocks noGrp="1"/>
          </p:cNvSpPr>
          <p:nvPr>
            <p:ph type="sldNum" sz="quarter" idx="12"/>
          </p:nvPr>
        </p:nvSpPr>
        <p:spPr/>
        <p:txBody>
          <a:bodyPr/>
          <a:lstStyle/>
          <a:p>
            <a:fld id="{A0238A71-85F0-47A2-A4FA-9B7E3548ECF0}" type="slidenum">
              <a:rPr lang="it-IT" smtClean="0"/>
              <a:pPr/>
              <a:t>32</a:t>
            </a:fld>
            <a:endParaRPr lang="it-IT" dirty="0"/>
          </a:p>
        </p:txBody>
      </p:sp>
      <p:sp>
        <p:nvSpPr>
          <p:cNvPr id="6" name="Segnaposto contenuto 2">
            <a:extLst>
              <a:ext uri="{FF2B5EF4-FFF2-40B4-BE49-F238E27FC236}">
                <a16:creationId xmlns:a16="http://schemas.microsoft.com/office/drawing/2014/main" id="{5DD59852-5157-41F0-BE07-247C357CE4CF}"/>
              </a:ext>
            </a:extLst>
          </p:cNvPr>
          <p:cNvSpPr>
            <a:spLocks noGrp="1"/>
          </p:cNvSpPr>
          <p:nvPr>
            <p:ph sz="half" idx="1"/>
          </p:nvPr>
        </p:nvSpPr>
        <p:spPr>
          <a:xfrm>
            <a:off x="623391" y="1700808"/>
            <a:ext cx="9649073" cy="3979639"/>
          </a:xfrm>
        </p:spPr>
        <p:txBody>
          <a:bodyPr>
            <a:normAutofit/>
          </a:bodyPr>
          <a:lstStyle/>
          <a:p>
            <a:r>
              <a:rPr lang="en-US" sz="2000" dirty="0">
                <a:latin typeface="Calibri" panose="020F0502020204030204" pitchFamily="34" charset="0"/>
                <a:cs typeface="Calibri" panose="020F0502020204030204" pitchFamily="34" charset="0"/>
              </a:rPr>
              <a:t>Description: Anion-conducting membranes to be used in alkaline water electrolysis to produce H</a:t>
            </a:r>
            <a:r>
              <a:rPr lang="en-US" sz="2000" baseline="-25000" dirty="0">
                <a:latin typeface="Calibri" panose="020F0502020204030204" pitchFamily="34" charset="0"/>
                <a:cs typeface="Calibri" panose="020F0502020204030204" pitchFamily="34" charset="0"/>
              </a:rPr>
              <a:t>2</a:t>
            </a:r>
            <a:endParaRPr lang="it-IT" sz="2000" baseline="-25000" dirty="0">
              <a:latin typeface="Calibri" panose="020F0502020204030204" pitchFamily="34" charset="0"/>
              <a:cs typeface="Calibri" panose="020F0502020204030204" pitchFamily="34" charset="0"/>
            </a:endParaRPr>
          </a:p>
          <a:p>
            <a:r>
              <a:rPr lang="it-IT" sz="2000" dirty="0" err="1">
                <a:latin typeface="Calibri" panose="020F0502020204030204" pitchFamily="34" charset="0"/>
                <a:cs typeface="Calibri" panose="020F0502020204030204" pitchFamily="34" charset="0"/>
              </a:rPr>
              <a:t>Validation</a:t>
            </a:r>
            <a:r>
              <a:rPr lang="it-IT" sz="2000" dirty="0">
                <a:latin typeface="Calibri" panose="020F0502020204030204" pitchFamily="34" charset="0"/>
                <a:cs typeface="Calibri" panose="020F0502020204030204" pitchFamily="34" charset="0"/>
              </a:rPr>
              <a:t> of PL#7</a:t>
            </a:r>
          </a:p>
          <a:p>
            <a:r>
              <a:rPr lang="en-US" sz="2000" dirty="0">
                <a:latin typeface="Calibri" panose="020F0502020204030204" pitchFamily="34" charset="0"/>
                <a:cs typeface="Calibri" panose="020F0502020204030204" pitchFamily="34" charset="0"/>
              </a:rPr>
              <a:t>Showing feasibility of SEP by transferring lab scale synthesis to pilot line fabrication</a:t>
            </a:r>
          </a:p>
          <a:p>
            <a:r>
              <a:rPr lang="de-DE" sz="2000" dirty="0">
                <a:latin typeface="Calibri" panose="020F0502020204030204" pitchFamily="34" charset="0"/>
                <a:cs typeface="Calibri" panose="020F0502020204030204" pitchFamily="34" charset="0"/>
              </a:rPr>
              <a:t>Development </a:t>
            </a:r>
            <a:r>
              <a:rPr lang="de-DE" sz="2000" dirty="0" err="1">
                <a:latin typeface="Calibri" panose="020F0502020204030204" pitchFamily="34" charset="0"/>
                <a:cs typeface="Calibri" panose="020F0502020204030204" pitchFamily="34" charset="0"/>
              </a:rPr>
              <a:t>of</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production</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parameter</a:t>
            </a:r>
            <a:endParaRPr lang="de-DE" sz="2000" dirty="0">
              <a:latin typeface="Calibri" panose="020F0502020204030204" pitchFamily="34" charset="0"/>
              <a:cs typeface="Calibri" panose="020F0502020204030204" pitchFamily="34" charset="0"/>
            </a:endParaRPr>
          </a:p>
          <a:p>
            <a:r>
              <a:rPr lang="de-DE" sz="2000" dirty="0" err="1">
                <a:latin typeface="Calibri" panose="020F0502020204030204" pitchFamily="34" charset="0"/>
                <a:cs typeface="Calibri" panose="020F0502020204030204" pitchFamily="34" charset="0"/>
              </a:rPr>
              <a:t>Advanced</a:t>
            </a:r>
            <a:r>
              <a:rPr lang="de-DE" sz="2000" dirty="0">
                <a:latin typeface="Calibri" panose="020F0502020204030204" pitchFamily="34" charset="0"/>
                <a:cs typeface="Calibri" panose="020F0502020204030204" pitchFamily="34" charset="0"/>
              </a:rPr>
              <a:t> in-</a:t>
            </a:r>
            <a:r>
              <a:rPr lang="de-DE" sz="2000" dirty="0" err="1">
                <a:latin typeface="Calibri" panose="020F0502020204030204" pitchFamily="34" charset="0"/>
                <a:cs typeface="Calibri" panose="020F0502020204030204" pitchFamily="34" charset="0"/>
              </a:rPr>
              <a:t>depth</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characterization</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of</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membrane</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nanostructure</a:t>
            </a:r>
            <a:r>
              <a:rPr lang="de-DE" sz="2000" dirty="0">
                <a:latin typeface="Calibri" panose="020F0502020204030204" pitchFamily="34" charset="0"/>
                <a:cs typeface="Calibri" panose="020F0502020204030204" pitchFamily="34" charset="0"/>
              </a:rPr>
              <a:t> and </a:t>
            </a:r>
            <a:r>
              <a:rPr lang="de-DE" sz="2000" dirty="0" err="1">
                <a:latin typeface="Calibri" panose="020F0502020204030204" pitchFamily="34" charset="0"/>
                <a:cs typeface="Calibri" panose="020F0502020204030204" pitchFamily="34" charset="0"/>
              </a:rPr>
              <a:t>properties</a:t>
            </a:r>
            <a:endParaRPr lang="it-IT" sz="2000" dirty="0">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FCF2AC24-C10A-41B6-908B-29AF9C95FA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69634" y="4478175"/>
            <a:ext cx="3288222" cy="1358033"/>
          </a:xfrm>
          <a:prstGeom prst="rect">
            <a:avLst/>
          </a:prstGeom>
        </p:spPr>
      </p:pic>
      <p:pic>
        <p:nvPicPr>
          <p:cNvPr id="8" name="Immagine 7">
            <a:extLst>
              <a:ext uri="{FF2B5EF4-FFF2-40B4-BE49-F238E27FC236}">
                <a16:creationId xmlns:a16="http://schemas.microsoft.com/office/drawing/2014/main" id="{6370F17F-9F4F-472E-841D-0F8741C627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65671" y="4725143"/>
            <a:ext cx="3610338" cy="864096"/>
          </a:xfrm>
          <a:prstGeom prst="rect">
            <a:avLst/>
          </a:prstGeom>
        </p:spPr>
      </p:pic>
      <p:sp>
        <p:nvSpPr>
          <p:cNvPr id="7" name="Rettangolo 6">
            <a:extLst>
              <a:ext uri="{FF2B5EF4-FFF2-40B4-BE49-F238E27FC236}">
                <a16:creationId xmlns:a16="http://schemas.microsoft.com/office/drawing/2014/main" id="{62D71227-A0E0-471A-962B-ABB09FCE1A7B}"/>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14672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58A505-FD18-4BC9-9379-067D79D696B1}"/>
              </a:ext>
            </a:extLst>
          </p:cNvPr>
          <p:cNvSpPr>
            <a:spLocks noGrp="1"/>
          </p:cNvSpPr>
          <p:nvPr>
            <p:ph type="title"/>
          </p:nvPr>
        </p:nvSpPr>
        <p:spPr>
          <a:xfrm>
            <a:off x="1989712" y="24155"/>
            <a:ext cx="9722912" cy="1358032"/>
          </a:xfrm>
        </p:spPr>
        <p:txBody>
          <a:bodyPr>
            <a:normAutofit/>
          </a:bodyPr>
          <a:lstStyle/>
          <a:p>
            <a:r>
              <a:rPr lang="it-IT" dirty="0">
                <a:latin typeface="Calibri" panose="020F0502020204030204" pitchFamily="34" charset="0"/>
                <a:cs typeface="Calibri" panose="020F0502020204030204" pitchFamily="34" charset="0"/>
              </a:rPr>
              <a:t>SC#10 – </a:t>
            </a:r>
            <a:r>
              <a:rPr lang="en-US" dirty="0">
                <a:latin typeface="Calibri" panose="020F0502020204030204" pitchFamily="34" charset="0"/>
                <a:cs typeface="Calibri" panose="020F0502020204030204" pitchFamily="34" charset="0"/>
              </a:rPr>
              <a:t>Development of molecular sieving membrane intensified  processes</a:t>
            </a:r>
            <a:endParaRPr lang="it-IT" dirty="0">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C4BE14D5-8247-4D8E-A4C1-921FD5BD89EB}"/>
              </a:ext>
            </a:extLst>
          </p:cNvPr>
          <p:cNvSpPr>
            <a:spLocks noGrp="1"/>
          </p:cNvSpPr>
          <p:nvPr>
            <p:ph type="sldNum" sz="quarter" idx="12"/>
          </p:nvPr>
        </p:nvSpPr>
        <p:spPr/>
        <p:txBody>
          <a:bodyPr/>
          <a:lstStyle/>
          <a:p>
            <a:fld id="{A0238A71-85F0-47A2-A4FA-9B7E3548ECF0}" type="slidenum">
              <a:rPr lang="it-IT" smtClean="0"/>
              <a:pPr/>
              <a:t>33</a:t>
            </a:fld>
            <a:endParaRPr lang="it-IT" dirty="0"/>
          </a:p>
        </p:txBody>
      </p:sp>
      <p:sp>
        <p:nvSpPr>
          <p:cNvPr id="6" name="Segnaposto contenuto 2">
            <a:extLst>
              <a:ext uri="{FF2B5EF4-FFF2-40B4-BE49-F238E27FC236}">
                <a16:creationId xmlns:a16="http://schemas.microsoft.com/office/drawing/2014/main" id="{81F2B31B-E3E1-4523-8644-8CC078DA877C}"/>
              </a:ext>
            </a:extLst>
          </p:cNvPr>
          <p:cNvSpPr>
            <a:spLocks noGrp="1"/>
          </p:cNvSpPr>
          <p:nvPr>
            <p:ph sz="half" idx="1"/>
          </p:nvPr>
        </p:nvSpPr>
        <p:spPr>
          <a:xfrm>
            <a:off x="1393284" y="1282530"/>
            <a:ext cx="9937104" cy="3355302"/>
          </a:xfrm>
        </p:spPr>
        <p:txBody>
          <a:bodyPr>
            <a:normAutofit/>
          </a:bodyPr>
          <a:lstStyle/>
          <a:p>
            <a:r>
              <a:rPr lang="it-IT" sz="2200" dirty="0" err="1">
                <a:latin typeface="Calibri" panose="020F0502020204030204" pitchFamily="34" charset="0"/>
                <a:cs typeface="Calibri" panose="020F0502020204030204" pitchFamily="34" charset="0"/>
              </a:rPr>
              <a:t>Validation</a:t>
            </a:r>
            <a:r>
              <a:rPr lang="it-IT" sz="2200" dirty="0">
                <a:latin typeface="Calibri" panose="020F0502020204030204" pitchFamily="34" charset="0"/>
                <a:cs typeface="Calibri" panose="020F0502020204030204" pitchFamily="34" charset="0"/>
              </a:rPr>
              <a:t> PL#12</a:t>
            </a:r>
          </a:p>
          <a:p>
            <a:r>
              <a:rPr lang="en-US" sz="2200" dirty="0">
                <a:latin typeface="Calibri" panose="020F0502020204030204" pitchFamily="34" charset="0"/>
                <a:cs typeface="Calibri" panose="020F0502020204030204" pitchFamily="34" charset="0"/>
              </a:rPr>
              <a:t>Description: Remove water to shift the equilibrium to produce high added value </a:t>
            </a:r>
            <a:r>
              <a:rPr lang="en-US" sz="2200" dirty="0" err="1">
                <a:latin typeface="Calibri" panose="020F0502020204030204" pitchFamily="34" charset="0"/>
                <a:cs typeface="Calibri" panose="020F0502020204030204" pitchFamily="34" charset="0"/>
              </a:rPr>
              <a:t>glycerine</a:t>
            </a:r>
            <a:r>
              <a:rPr lang="en-US" sz="2200" dirty="0">
                <a:latin typeface="Calibri" panose="020F0502020204030204" pitchFamily="34" charset="0"/>
                <a:cs typeface="Calibri" panose="020F0502020204030204" pitchFamily="34" charset="0"/>
              </a:rPr>
              <a:t>  carbonate  from CO</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and glycerol, a low-cost by-product of the biodiesel synthesis.</a:t>
            </a:r>
          </a:p>
        </p:txBody>
      </p:sp>
      <p:pic>
        <p:nvPicPr>
          <p:cNvPr id="5" name="Immagine 4">
            <a:extLst>
              <a:ext uri="{FF2B5EF4-FFF2-40B4-BE49-F238E27FC236}">
                <a16:creationId xmlns:a16="http://schemas.microsoft.com/office/drawing/2014/main" id="{F3018C61-EDF3-4378-A6D9-349B7852DD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7231" y="4433115"/>
            <a:ext cx="2146032" cy="1714286"/>
          </a:xfrm>
          <a:prstGeom prst="rect">
            <a:avLst/>
          </a:prstGeom>
        </p:spPr>
      </p:pic>
      <p:pic>
        <p:nvPicPr>
          <p:cNvPr id="7" name="Immagine 6">
            <a:extLst>
              <a:ext uri="{FF2B5EF4-FFF2-40B4-BE49-F238E27FC236}">
                <a16:creationId xmlns:a16="http://schemas.microsoft.com/office/drawing/2014/main" id="{483C6D36-A13C-4898-83CF-E5A367ACA6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48183" y="5465909"/>
            <a:ext cx="2146032" cy="525881"/>
          </a:xfrm>
          <a:prstGeom prst="rect">
            <a:avLst/>
          </a:prstGeom>
        </p:spPr>
      </p:pic>
      <p:pic>
        <p:nvPicPr>
          <p:cNvPr id="9" name="Immagine 8">
            <a:extLst>
              <a:ext uri="{FF2B5EF4-FFF2-40B4-BE49-F238E27FC236}">
                <a16:creationId xmlns:a16="http://schemas.microsoft.com/office/drawing/2014/main" id="{C92BDA8E-FEAA-4DBB-A2D8-9DFFAA3BD8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99079" y="5397929"/>
            <a:ext cx="1368152" cy="661842"/>
          </a:xfrm>
          <a:prstGeom prst="rect">
            <a:avLst/>
          </a:prstGeom>
        </p:spPr>
      </p:pic>
      <p:pic>
        <p:nvPicPr>
          <p:cNvPr id="10" name="Picture 3">
            <a:extLst>
              <a:ext uri="{FF2B5EF4-FFF2-40B4-BE49-F238E27FC236}">
                <a16:creationId xmlns:a16="http://schemas.microsoft.com/office/drawing/2014/main" id="{6ECB74F8-E1F3-4675-9EC0-EB8D6CDCA8A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01797" y="3455084"/>
            <a:ext cx="3494419" cy="1029437"/>
          </a:xfrm>
          <a:prstGeom prst="rect">
            <a:avLst/>
          </a:prstGeom>
          <a:ln w="38100">
            <a:solidFill>
              <a:schemeClr val="accent6"/>
            </a:solidFill>
            <a:prstDash val="sysDot"/>
          </a:ln>
        </p:spPr>
      </p:pic>
      <p:pic>
        <p:nvPicPr>
          <p:cNvPr id="11" name="Picture 2">
            <a:extLst>
              <a:ext uri="{FF2B5EF4-FFF2-40B4-BE49-F238E27FC236}">
                <a16:creationId xmlns:a16="http://schemas.microsoft.com/office/drawing/2014/main" id="{EF3C3965-D2B2-43B1-A30B-9159F7CA4A5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80790" y="3026359"/>
            <a:ext cx="5389862" cy="2916324"/>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79A7F69E-412C-4C8F-9B25-FA05F6BF125E}"/>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0694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FB54CF-F287-4C14-992F-B3D1369E69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3432" y="1098860"/>
            <a:ext cx="10523455" cy="2808312"/>
          </a:xfrm>
          <a:prstGeom prst="rect">
            <a:avLst/>
          </a:prstGeom>
        </p:spPr>
      </p:pic>
      <p:sp>
        <p:nvSpPr>
          <p:cNvPr id="2" name="Titolo 1">
            <a:extLst>
              <a:ext uri="{FF2B5EF4-FFF2-40B4-BE49-F238E27FC236}">
                <a16:creationId xmlns:a16="http://schemas.microsoft.com/office/drawing/2014/main" id="{5A979624-41B1-4212-8F71-ED080E80B2FC}"/>
              </a:ext>
            </a:extLst>
          </p:cNvPr>
          <p:cNvSpPr>
            <a:spLocks noGrp="1"/>
          </p:cNvSpPr>
          <p:nvPr>
            <p:ph type="title"/>
          </p:nvPr>
        </p:nvSpPr>
        <p:spPr/>
        <p:txBody>
          <a:bodyPr/>
          <a:lstStyle/>
          <a:p>
            <a:r>
              <a:rPr lang="pt-PT" dirty="0"/>
              <a:t>THE OPEN CALLS</a:t>
            </a:r>
            <a:endParaRPr lang="it-IT" dirty="0"/>
          </a:p>
        </p:txBody>
      </p:sp>
      <p:sp>
        <p:nvSpPr>
          <p:cNvPr id="4" name="Segnaposto numero diapositiva 3">
            <a:extLst>
              <a:ext uri="{FF2B5EF4-FFF2-40B4-BE49-F238E27FC236}">
                <a16:creationId xmlns:a16="http://schemas.microsoft.com/office/drawing/2014/main" id="{27392836-69AF-49BC-AB89-0AA3F390C209}"/>
              </a:ext>
            </a:extLst>
          </p:cNvPr>
          <p:cNvSpPr>
            <a:spLocks noGrp="1"/>
          </p:cNvSpPr>
          <p:nvPr>
            <p:ph type="sldNum" sz="quarter" idx="12"/>
          </p:nvPr>
        </p:nvSpPr>
        <p:spPr/>
        <p:txBody>
          <a:bodyPr/>
          <a:lstStyle/>
          <a:p>
            <a:fld id="{A0238A71-85F0-47A2-A4FA-9B7E3548ECF0}" type="slidenum">
              <a:rPr lang="it-IT" smtClean="0"/>
              <a:pPr/>
              <a:t>34</a:t>
            </a:fld>
            <a:endParaRPr lang="it-IT" dirty="0"/>
          </a:p>
        </p:txBody>
      </p:sp>
      <p:sp>
        <p:nvSpPr>
          <p:cNvPr id="9" name="Rectangle 7">
            <a:extLst>
              <a:ext uri="{FF2B5EF4-FFF2-40B4-BE49-F238E27FC236}">
                <a16:creationId xmlns:a16="http://schemas.microsoft.com/office/drawing/2014/main" id="{59F8B91D-AEDC-4401-97AD-D2DA3EB6B2B3}"/>
              </a:ext>
            </a:extLst>
          </p:cNvPr>
          <p:cNvSpPr/>
          <p:nvPr/>
        </p:nvSpPr>
        <p:spPr>
          <a:xfrm>
            <a:off x="263352" y="4089325"/>
            <a:ext cx="11594504" cy="1785104"/>
          </a:xfrm>
          <a:prstGeom prst="rect">
            <a:avLst/>
          </a:prstGeom>
        </p:spPr>
        <p:txBody>
          <a:bodyPr wrap="square">
            <a:spAutoFit/>
          </a:bodyPr>
          <a:lstStyle/>
          <a:p>
            <a:pPr algn="just">
              <a:spcAft>
                <a:spcPts val="1200"/>
              </a:spcAft>
              <a:buClr>
                <a:srgbClr val="0070C0"/>
              </a:buClr>
            </a:pPr>
            <a:r>
              <a:rPr lang="en-US" sz="2000" dirty="0">
                <a:latin typeface="Gill Sans MT" panose="020B0502020104020203" pitchFamily="34" charset="0"/>
              </a:rPr>
              <a:t>INNOMEM aims at developing a sustainable OITB (Open Innovation Test Bed) to foster deployment and scale-up of innovative nano-enabled membranes and their derived products. </a:t>
            </a:r>
          </a:p>
          <a:p>
            <a:pPr algn="just">
              <a:spcAft>
                <a:spcPts val="1200"/>
              </a:spcAft>
              <a:buClr>
                <a:srgbClr val="0070C0"/>
              </a:buClr>
            </a:pPr>
            <a:r>
              <a:rPr lang="en-US" sz="2000" dirty="0">
                <a:latin typeface="Gill Sans MT" panose="020B0502020104020203" pitchFamily="34" charset="0"/>
              </a:rPr>
              <a:t>The INNOMEM test bed will demonstrate how innovative nanomembranes can be used to address real life industrial problems, opening the market for these new products. INNOMEM will offer its network of facilities and services through a Single-Entry Point (SEP).</a:t>
            </a:r>
            <a:endParaRPr lang="en-GB" sz="2000" dirty="0">
              <a:latin typeface="Gill Sans MT" panose="020B0502020104020203" pitchFamily="34" charset="0"/>
            </a:endParaRPr>
          </a:p>
        </p:txBody>
      </p:sp>
      <p:sp>
        <p:nvSpPr>
          <p:cNvPr id="6" name="Rettangolo 5">
            <a:extLst>
              <a:ext uri="{FF2B5EF4-FFF2-40B4-BE49-F238E27FC236}">
                <a16:creationId xmlns:a16="http://schemas.microsoft.com/office/drawing/2014/main" id="{2E6F52EE-B5CB-44B3-B34E-550F3647321C}"/>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59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979624-41B1-4212-8F71-ED080E80B2FC}"/>
              </a:ext>
            </a:extLst>
          </p:cNvPr>
          <p:cNvSpPr>
            <a:spLocks noGrp="1"/>
          </p:cNvSpPr>
          <p:nvPr>
            <p:ph type="title"/>
          </p:nvPr>
        </p:nvSpPr>
        <p:spPr/>
        <p:txBody>
          <a:bodyPr/>
          <a:lstStyle/>
          <a:p>
            <a:r>
              <a:rPr lang="pt-PT" dirty="0"/>
              <a:t>THE OITB SERVICES CATALOGUE</a:t>
            </a:r>
            <a:endParaRPr lang="it-IT" dirty="0"/>
          </a:p>
        </p:txBody>
      </p:sp>
      <p:sp>
        <p:nvSpPr>
          <p:cNvPr id="4" name="Segnaposto numero diapositiva 3">
            <a:extLst>
              <a:ext uri="{FF2B5EF4-FFF2-40B4-BE49-F238E27FC236}">
                <a16:creationId xmlns:a16="http://schemas.microsoft.com/office/drawing/2014/main" id="{27392836-69AF-49BC-AB89-0AA3F390C209}"/>
              </a:ext>
            </a:extLst>
          </p:cNvPr>
          <p:cNvSpPr>
            <a:spLocks noGrp="1"/>
          </p:cNvSpPr>
          <p:nvPr>
            <p:ph type="sldNum" sz="quarter" idx="12"/>
          </p:nvPr>
        </p:nvSpPr>
        <p:spPr/>
        <p:txBody>
          <a:bodyPr/>
          <a:lstStyle/>
          <a:p>
            <a:fld id="{A0238A71-85F0-47A2-A4FA-9B7E3548ECF0}" type="slidenum">
              <a:rPr lang="it-IT" smtClean="0"/>
              <a:pPr/>
              <a:t>35</a:t>
            </a:fld>
            <a:endParaRPr lang="it-IT" dirty="0"/>
          </a:p>
        </p:txBody>
      </p:sp>
      <p:sp>
        <p:nvSpPr>
          <p:cNvPr id="9" name="Rectangle 7">
            <a:extLst>
              <a:ext uri="{FF2B5EF4-FFF2-40B4-BE49-F238E27FC236}">
                <a16:creationId xmlns:a16="http://schemas.microsoft.com/office/drawing/2014/main" id="{59F8B91D-AEDC-4401-97AD-D2DA3EB6B2B3}"/>
              </a:ext>
            </a:extLst>
          </p:cNvPr>
          <p:cNvSpPr/>
          <p:nvPr/>
        </p:nvSpPr>
        <p:spPr>
          <a:xfrm>
            <a:off x="298748" y="1700808"/>
            <a:ext cx="11594504" cy="707886"/>
          </a:xfrm>
          <a:prstGeom prst="rect">
            <a:avLst/>
          </a:prstGeom>
        </p:spPr>
        <p:txBody>
          <a:bodyPr wrap="square">
            <a:spAutoFit/>
          </a:bodyPr>
          <a:lstStyle/>
          <a:p>
            <a:pPr algn="just">
              <a:spcAft>
                <a:spcPts val="1200"/>
              </a:spcAft>
              <a:buClr>
                <a:srgbClr val="0070C0"/>
              </a:buClr>
            </a:pPr>
            <a:r>
              <a:rPr lang="en-US" sz="2000" dirty="0">
                <a:latin typeface="Gill Sans MT" panose="020B0502020104020203" pitchFamily="34" charset="0"/>
              </a:rPr>
              <a:t>The selected applicants will be provided with customized support through a complete set of services integrating technical and business expertise which will enable them to build up sustainable business cases.</a:t>
            </a:r>
          </a:p>
        </p:txBody>
      </p:sp>
      <p:sp>
        <p:nvSpPr>
          <p:cNvPr id="12" name="Rectangle 7">
            <a:extLst>
              <a:ext uri="{FF2B5EF4-FFF2-40B4-BE49-F238E27FC236}">
                <a16:creationId xmlns:a16="http://schemas.microsoft.com/office/drawing/2014/main" id="{644944C5-1318-4306-ACA2-FAB07EE97A47}"/>
              </a:ext>
            </a:extLst>
          </p:cNvPr>
          <p:cNvSpPr/>
          <p:nvPr/>
        </p:nvSpPr>
        <p:spPr>
          <a:xfrm>
            <a:off x="309464" y="2848560"/>
            <a:ext cx="5616624" cy="2554545"/>
          </a:xfrm>
          <a:prstGeom prst="rect">
            <a:avLst/>
          </a:prstGeom>
        </p:spPr>
        <p:txBody>
          <a:bodyPr wrap="square">
            <a:spAutoFit/>
          </a:bodyPr>
          <a:lstStyle/>
          <a:p>
            <a:pPr algn="just">
              <a:spcAft>
                <a:spcPts val="1200"/>
              </a:spcAft>
              <a:buClr>
                <a:srgbClr val="0070C0"/>
              </a:buClr>
            </a:pPr>
            <a:r>
              <a:rPr lang="en-US" sz="2000" dirty="0">
                <a:solidFill>
                  <a:schemeClr val="accent6"/>
                </a:solidFill>
                <a:latin typeface="Gill Sans MT" panose="020B0502020104020203" pitchFamily="34" charset="0"/>
              </a:rPr>
              <a:t>TECHNICAL SERVICES</a:t>
            </a:r>
          </a:p>
          <a:p>
            <a:pPr marL="342900" indent="-342900">
              <a:spcAft>
                <a:spcPts val="1200"/>
              </a:spcAft>
              <a:buClr>
                <a:srgbClr val="0070C0"/>
              </a:buClr>
              <a:buFont typeface="Wingdings" panose="05000000000000000000" pitchFamily="2" charset="2"/>
              <a:buChar char="q"/>
            </a:pPr>
            <a:r>
              <a:rPr lang="en-US" sz="2000" dirty="0">
                <a:latin typeface="Gill Sans MT" panose="020B0502020104020203" pitchFamily="34" charset="0"/>
              </a:rPr>
              <a:t>Membrane properties </a:t>
            </a:r>
            <a:r>
              <a:rPr lang="en-US" sz="2000" dirty="0" err="1">
                <a:latin typeface="Gill Sans MT" panose="020B0502020104020203" pitchFamily="34" charset="0"/>
              </a:rPr>
              <a:t>characterisation</a:t>
            </a:r>
            <a:r>
              <a:rPr lang="en-US" sz="2000" dirty="0">
                <a:latin typeface="Gill Sans MT" panose="020B0502020104020203" pitchFamily="34" charset="0"/>
              </a:rPr>
              <a:t> techniques</a:t>
            </a:r>
          </a:p>
          <a:p>
            <a:pPr marL="342900" indent="-342900">
              <a:spcAft>
                <a:spcPts val="1200"/>
              </a:spcAft>
              <a:buClr>
                <a:srgbClr val="0070C0"/>
              </a:buClr>
              <a:buFont typeface="Wingdings" panose="05000000000000000000" pitchFamily="2" charset="2"/>
              <a:buChar char="q"/>
            </a:pPr>
            <a:r>
              <a:rPr lang="en-US" sz="2000" dirty="0">
                <a:latin typeface="Gill Sans MT" panose="020B0502020104020203" pitchFamily="34" charset="0"/>
              </a:rPr>
              <a:t>Membrane scale up (equipment and techniques)</a:t>
            </a:r>
          </a:p>
          <a:p>
            <a:pPr marL="342900" indent="-342900">
              <a:spcAft>
                <a:spcPts val="1200"/>
              </a:spcAft>
              <a:buClr>
                <a:srgbClr val="0070C0"/>
              </a:buClr>
              <a:buFont typeface="Wingdings" panose="05000000000000000000" pitchFamily="2" charset="2"/>
              <a:buChar char="q"/>
            </a:pPr>
            <a:r>
              <a:rPr lang="en-US" sz="2000" dirty="0">
                <a:latin typeface="Gill Sans MT" panose="020B0502020104020203" pitchFamily="34" charset="0"/>
              </a:rPr>
              <a:t>Development and scale up of membranes</a:t>
            </a:r>
          </a:p>
          <a:p>
            <a:pPr marL="342900" indent="-342900">
              <a:spcAft>
                <a:spcPts val="1200"/>
              </a:spcAft>
              <a:buClr>
                <a:srgbClr val="0070C0"/>
              </a:buClr>
              <a:buFont typeface="Wingdings" panose="05000000000000000000" pitchFamily="2" charset="2"/>
              <a:buChar char="q"/>
            </a:pPr>
            <a:r>
              <a:rPr lang="en-US" sz="2000" dirty="0">
                <a:latin typeface="Gill Sans MT" panose="020B0502020104020203" pitchFamily="34" charset="0"/>
              </a:rPr>
              <a:t>Process design, modelling and simulation</a:t>
            </a:r>
          </a:p>
        </p:txBody>
      </p:sp>
      <p:sp>
        <p:nvSpPr>
          <p:cNvPr id="14" name="Rectangle 7">
            <a:extLst>
              <a:ext uri="{FF2B5EF4-FFF2-40B4-BE49-F238E27FC236}">
                <a16:creationId xmlns:a16="http://schemas.microsoft.com/office/drawing/2014/main" id="{9E77D7FB-44F3-4C86-A142-42D2E50F5865}"/>
              </a:ext>
            </a:extLst>
          </p:cNvPr>
          <p:cNvSpPr/>
          <p:nvPr/>
        </p:nvSpPr>
        <p:spPr>
          <a:xfrm>
            <a:off x="6096000" y="2848560"/>
            <a:ext cx="5616624" cy="3170099"/>
          </a:xfrm>
          <a:prstGeom prst="rect">
            <a:avLst/>
          </a:prstGeom>
        </p:spPr>
        <p:txBody>
          <a:bodyPr wrap="square">
            <a:spAutoFit/>
          </a:bodyPr>
          <a:lstStyle/>
          <a:p>
            <a:pPr algn="just">
              <a:spcAft>
                <a:spcPts val="1200"/>
              </a:spcAft>
              <a:buClr>
                <a:srgbClr val="0070C0"/>
              </a:buClr>
            </a:pPr>
            <a:r>
              <a:rPr lang="en-US" sz="2000" dirty="0">
                <a:solidFill>
                  <a:schemeClr val="accent6"/>
                </a:solidFill>
                <a:latin typeface="Gill Sans MT" panose="020B0502020104020203" pitchFamily="34" charset="0"/>
              </a:rPr>
              <a:t>NON-TECHNICAL SERVICES</a:t>
            </a:r>
          </a:p>
          <a:p>
            <a:pPr marL="342900" indent="-342900">
              <a:spcAft>
                <a:spcPts val="1200"/>
              </a:spcAft>
              <a:buClr>
                <a:srgbClr val="0070C0"/>
              </a:buClr>
              <a:buFont typeface="Wingdings" panose="05000000000000000000" pitchFamily="2" charset="2"/>
              <a:buChar char="q"/>
            </a:pPr>
            <a:r>
              <a:rPr lang="en-US" sz="2000" dirty="0">
                <a:latin typeface="Gill Sans MT" panose="020B0502020104020203" pitchFamily="34" charset="0"/>
              </a:rPr>
              <a:t>Data management</a:t>
            </a:r>
          </a:p>
          <a:p>
            <a:pPr marL="342900" indent="-342900">
              <a:spcAft>
                <a:spcPts val="1200"/>
              </a:spcAft>
              <a:buClr>
                <a:srgbClr val="0070C0"/>
              </a:buClr>
              <a:buFont typeface="Wingdings" panose="05000000000000000000" pitchFamily="2" charset="2"/>
              <a:buChar char="q"/>
            </a:pPr>
            <a:r>
              <a:rPr lang="en-US" sz="2000" dirty="0">
                <a:latin typeface="Gill Sans MT" panose="020B0502020104020203" pitchFamily="34" charset="0"/>
              </a:rPr>
              <a:t>Software development</a:t>
            </a:r>
          </a:p>
          <a:p>
            <a:pPr marL="342900" indent="-342900">
              <a:spcAft>
                <a:spcPts val="1200"/>
              </a:spcAft>
              <a:buClr>
                <a:srgbClr val="0070C0"/>
              </a:buClr>
              <a:buFont typeface="Wingdings" panose="05000000000000000000" pitchFamily="2" charset="2"/>
              <a:buChar char="q"/>
            </a:pPr>
            <a:r>
              <a:rPr lang="en-US" sz="2000" dirty="0">
                <a:latin typeface="Gill Sans MT" panose="020B0502020104020203" pitchFamily="34" charset="0"/>
              </a:rPr>
              <a:t>Venturing activities</a:t>
            </a:r>
          </a:p>
          <a:p>
            <a:pPr marL="342900" indent="-342900">
              <a:spcAft>
                <a:spcPts val="1200"/>
              </a:spcAft>
              <a:buClr>
                <a:srgbClr val="0070C0"/>
              </a:buClr>
              <a:buFont typeface="Wingdings" panose="05000000000000000000" pitchFamily="2" charset="2"/>
              <a:buChar char="q"/>
            </a:pPr>
            <a:r>
              <a:rPr lang="en-US" sz="2000" dirty="0">
                <a:latin typeface="Gill Sans MT" panose="020B0502020104020203" pitchFamily="34" charset="0"/>
              </a:rPr>
              <a:t>Techno-economic analysis and market validation</a:t>
            </a:r>
          </a:p>
          <a:p>
            <a:pPr marL="342900" indent="-342900">
              <a:spcAft>
                <a:spcPts val="1200"/>
              </a:spcAft>
              <a:buClr>
                <a:srgbClr val="0070C0"/>
              </a:buClr>
              <a:buFont typeface="Wingdings" panose="05000000000000000000" pitchFamily="2" charset="2"/>
              <a:buChar char="q"/>
            </a:pPr>
            <a:r>
              <a:rPr lang="en-US" sz="2000" dirty="0">
                <a:latin typeface="Gill Sans MT" panose="020B0502020104020203" pitchFamily="34" charset="0"/>
              </a:rPr>
              <a:t>Consultancy</a:t>
            </a:r>
          </a:p>
          <a:p>
            <a:pPr marL="342900" indent="-342900">
              <a:spcAft>
                <a:spcPts val="1200"/>
              </a:spcAft>
              <a:buClr>
                <a:srgbClr val="0070C0"/>
              </a:buClr>
              <a:buFont typeface="Wingdings" panose="05000000000000000000" pitchFamily="2" charset="2"/>
              <a:buChar char="q"/>
            </a:pPr>
            <a:r>
              <a:rPr lang="en-US" sz="2000" dirty="0">
                <a:latin typeface="Gill Sans MT" panose="020B0502020104020203" pitchFamily="34" charset="0"/>
              </a:rPr>
              <a:t>Innovation services</a:t>
            </a:r>
          </a:p>
        </p:txBody>
      </p:sp>
      <p:sp>
        <p:nvSpPr>
          <p:cNvPr id="7" name="Rettangolo 6">
            <a:extLst>
              <a:ext uri="{FF2B5EF4-FFF2-40B4-BE49-F238E27FC236}">
                <a16:creationId xmlns:a16="http://schemas.microsoft.com/office/drawing/2014/main" id="{6A77DEA5-88D6-406B-8595-894D7175FB4C}"/>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5592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egnaposto contenuto 11">
            <a:extLst>
              <a:ext uri="{FF2B5EF4-FFF2-40B4-BE49-F238E27FC236}">
                <a16:creationId xmlns:a16="http://schemas.microsoft.com/office/drawing/2014/main" id="{EADA1930-6CA4-43E7-BF3C-48F3742D34C7}"/>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551384" y="1124744"/>
            <a:ext cx="10887609" cy="4536504"/>
          </a:xfrm>
        </p:spPr>
      </p:pic>
      <p:sp>
        <p:nvSpPr>
          <p:cNvPr id="13" name="Rettangolo 12">
            <a:extLst>
              <a:ext uri="{FF2B5EF4-FFF2-40B4-BE49-F238E27FC236}">
                <a16:creationId xmlns:a16="http://schemas.microsoft.com/office/drawing/2014/main" id="{DB3A84A1-3779-4E82-BF29-98A4A9FF03F9}"/>
              </a:ext>
            </a:extLst>
          </p:cNvPr>
          <p:cNvSpPr/>
          <p:nvPr/>
        </p:nvSpPr>
        <p:spPr>
          <a:xfrm>
            <a:off x="8632937" y="4359641"/>
            <a:ext cx="2806056" cy="1265346"/>
          </a:xfrm>
          <a:prstGeom prst="rect">
            <a:avLst/>
          </a:prstGeom>
          <a:solidFill>
            <a:schemeClr val="accent6">
              <a:lumMod val="50000"/>
              <a:alpha val="30196"/>
            </a:schemeClr>
          </a:solidFill>
        </p:spPr>
        <p:txBody>
          <a:bodyPr wrap="square">
            <a:spAutoFit/>
          </a:bodyPr>
          <a:lstStyle/>
          <a:p>
            <a:pPr>
              <a:lnSpc>
                <a:spcPts val="2300"/>
              </a:lnSpc>
              <a:spcAft>
                <a:spcPts val="1200"/>
              </a:spcAft>
            </a:pPr>
            <a:r>
              <a:rPr lang="en-GB" sz="2000" b="1" dirty="0">
                <a:solidFill>
                  <a:schemeClr val="bg1"/>
                </a:solidFill>
                <a:latin typeface="Calibri" panose="020F0502020204030204" pitchFamily="34" charset="0"/>
                <a:ea typeface="Calibri" panose="020F0502020204030204" pitchFamily="34" charset="0"/>
                <a:cs typeface="Verdana,BoldItalic"/>
              </a:rPr>
              <a:t>17-18 November 2022</a:t>
            </a:r>
            <a:endParaRPr lang="it-IT"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ts val="2300"/>
              </a:lnSpc>
              <a:spcAft>
                <a:spcPts val="1200"/>
              </a:spcAft>
            </a:pPr>
            <a:r>
              <a:rPr lang="en-US" sz="2000" b="1" dirty="0">
                <a:solidFill>
                  <a:schemeClr val="bg1"/>
                </a:solidFill>
                <a:latin typeface="Calibri" panose="020F0502020204030204" pitchFamily="34" charset="0"/>
                <a:ea typeface="Calibri" panose="020F0502020204030204" pitchFamily="34" charset="0"/>
                <a:cs typeface="Verdana,Italic"/>
              </a:rPr>
              <a:t>Sorrento (Naples, Italy)</a:t>
            </a:r>
            <a:endParaRPr lang="it-IT"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ts val="2300"/>
              </a:lnSpc>
              <a:spcAft>
                <a:spcPts val="0"/>
              </a:spcAft>
            </a:pPr>
            <a:r>
              <a:rPr lang="en-US" sz="1600" b="1" i="1" u="sng" dirty="0">
                <a:solidFill>
                  <a:schemeClr val="bg1"/>
                </a:solidFill>
                <a:latin typeface="Calibri" panose="020F0502020204030204" pitchFamily="34" charset="0"/>
                <a:ea typeface="Calibri" panose="020F0502020204030204" pitchFamily="34" charset="0"/>
                <a:cs typeface="Verdana,BoldItalic"/>
                <a:hlinkClick r:id="rId3">
                  <a:extLst>
                    <a:ext uri="{A12FA001-AC4F-418D-AE19-62706E023703}">
                      <ahyp:hlinkClr xmlns:ahyp="http://schemas.microsoft.com/office/drawing/2018/hyperlinkcolor" val="tx"/>
                    </a:ext>
                  </a:extLst>
                </a:hlinkClick>
              </a:rPr>
              <a:t>https://www.innomem.eu/</a:t>
            </a:r>
            <a:r>
              <a:rPr lang="en-US" sz="11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it-IT" sz="11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magine 16">
            <a:extLst>
              <a:ext uri="{FF2B5EF4-FFF2-40B4-BE49-F238E27FC236}">
                <a16:creationId xmlns:a16="http://schemas.microsoft.com/office/drawing/2014/main" id="{64A49119-2F62-4805-A916-A8D5A06941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7510" y="4868933"/>
            <a:ext cx="2538806" cy="720080"/>
          </a:xfrm>
          <a:prstGeom prst="rect">
            <a:avLst/>
          </a:prstGeom>
        </p:spPr>
      </p:pic>
      <p:sp>
        <p:nvSpPr>
          <p:cNvPr id="18" name="Rettangolo 17">
            <a:extLst>
              <a:ext uri="{FF2B5EF4-FFF2-40B4-BE49-F238E27FC236}">
                <a16:creationId xmlns:a16="http://schemas.microsoft.com/office/drawing/2014/main" id="{6B150B4C-8830-4775-91D4-9AF8EEDF1D85}"/>
              </a:ext>
            </a:extLst>
          </p:cNvPr>
          <p:cNvSpPr/>
          <p:nvPr/>
        </p:nvSpPr>
        <p:spPr>
          <a:xfrm>
            <a:off x="4099054" y="1396838"/>
            <a:ext cx="3624326" cy="646331"/>
          </a:xfrm>
          <a:prstGeom prst="rect">
            <a:avLst/>
          </a:prstGeom>
          <a:noFill/>
        </p:spPr>
        <p:txBody>
          <a:bodyPr wrap="none">
            <a:spAutoFit/>
          </a:bodyPr>
          <a:lstStyle/>
          <a:p>
            <a:pPr algn="ctr">
              <a:spcBef>
                <a:spcPts val="600"/>
              </a:spcBef>
              <a:spcAft>
                <a:spcPts val="600"/>
              </a:spcAft>
            </a:pPr>
            <a:r>
              <a:rPr lang="en-GB" sz="3600" b="1" dirty="0">
                <a:solidFill>
                  <a:schemeClr val="bg1"/>
                </a:solidFill>
                <a:latin typeface="Calibri" panose="020F0502020204030204" pitchFamily="34" charset="0"/>
                <a:ea typeface="Calibri" panose="020F0502020204030204" pitchFamily="34" charset="0"/>
                <a:cs typeface="Verdana,BoldItalic"/>
              </a:rPr>
              <a:t>FIRST WORKSHOP</a:t>
            </a:r>
          </a:p>
        </p:txBody>
      </p:sp>
      <p:pic>
        <p:nvPicPr>
          <p:cNvPr id="20" name="Immagine 19">
            <a:extLst>
              <a:ext uri="{FF2B5EF4-FFF2-40B4-BE49-F238E27FC236}">
                <a16:creationId xmlns:a16="http://schemas.microsoft.com/office/drawing/2014/main" id="{43B411C1-1E9F-4DF5-8318-C7C4E9B2907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1424" y="1268987"/>
            <a:ext cx="3096344" cy="902034"/>
          </a:xfrm>
          <a:prstGeom prst="rect">
            <a:avLst/>
          </a:prstGeom>
        </p:spPr>
      </p:pic>
      <p:sp>
        <p:nvSpPr>
          <p:cNvPr id="7" name="Rettangolo 6">
            <a:extLst>
              <a:ext uri="{FF2B5EF4-FFF2-40B4-BE49-F238E27FC236}">
                <a16:creationId xmlns:a16="http://schemas.microsoft.com/office/drawing/2014/main" id="{DD59D35A-A913-4902-A2E1-5F82F65339DE}"/>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85090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1222AA0A-9E3F-4E6B-9979-7206118DA039}"/>
              </a:ext>
            </a:extLst>
          </p:cNvPr>
          <p:cNvSpPr>
            <a:spLocks noGrp="1"/>
          </p:cNvSpPr>
          <p:nvPr>
            <p:ph type="title"/>
          </p:nvPr>
        </p:nvSpPr>
        <p:spPr/>
        <p:txBody>
          <a:bodyPr/>
          <a:lstStyle/>
          <a:p>
            <a:r>
              <a:rPr lang="it-IT" dirty="0">
                <a:solidFill>
                  <a:srgbClr val="4684C5"/>
                </a:solidFill>
              </a:rPr>
              <a:t>Partners</a:t>
            </a:r>
          </a:p>
        </p:txBody>
      </p:sp>
      <p:sp>
        <p:nvSpPr>
          <p:cNvPr id="31" name="Segnaposto numero diapositiva 3">
            <a:extLst>
              <a:ext uri="{FF2B5EF4-FFF2-40B4-BE49-F238E27FC236}">
                <a16:creationId xmlns:a16="http://schemas.microsoft.com/office/drawing/2014/main" id="{AAD86E7C-EE42-4468-B5D9-61668DD93115}"/>
              </a:ext>
            </a:extLst>
          </p:cNvPr>
          <p:cNvSpPr txBox="1">
            <a:spLocks/>
          </p:cNvSpPr>
          <p:nvPr/>
        </p:nvSpPr>
        <p:spPr>
          <a:xfrm>
            <a:off x="11614150" y="6375401"/>
            <a:ext cx="577850" cy="293960"/>
          </a:xfrm>
          <a:prstGeom prst="rect">
            <a:avLst/>
          </a:prstGeom>
          <a:solidFill>
            <a:schemeClr val="bg1"/>
          </a:solidFill>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238A71-85F0-47A2-A4FA-9B7E3548ECF0}" type="slidenum">
              <a:rPr lang="it-IT" sz="1100" smtClean="0">
                <a:solidFill>
                  <a:srgbClr val="9A9DA0"/>
                </a:solidFill>
                <a:latin typeface="Verdana" panose="020B0604030504040204" pitchFamily="34" charset="0"/>
              </a:rPr>
              <a:pPr/>
              <a:t>37</a:t>
            </a:fld>
            <a:endParaRPr lang="it-IT" sz="1100" dirty="0">
              <a:solidFill>
                <a:srgbClr val="9A9DA0"/>
              </a:solidFill>
              <a:latin typeface="Verdana" panose="020B0604030504040204" pitchFamily="34" charset="0"/>
            </a:endParaRPr>
          </a:p>
        </p:txBody>
      </p:sp>
      <p:pic>
        <p:nvPicPr>
          <p:cNvPr id="37" name="Immagine 36">
            <a:extLst>
              <a:ext uri="{FF2B5EF4-FFF2-40B4-BE49-F238E27FC236}">
                <a16:creationId xmlns:a16="http://schemas.microsoft.com/office/drawing/2014/main" id="{AEF6FBF2-AC47-472D-B7B8-C492E3703624}"/>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274702" y="1556792"/>
            <a:ext cx="11642596" cy="3145802"/>
          </a:xfrm>
          <a:prstGeom prst="rect">
            <a:avLst/>
          </a:prstGeom>
          <a:ln>
            <a:noFill/>
          </a:ln>
          <a:extLst>
            <a:ext uri="{53640926-AAD7-44D8-BBD7-CCE9431645EC}">
              <a14:shadowObscured xmlns:a14="http://schemas.microsoft.com/office/drawing/2010/main"/>
            </a:ext>
          </a:extLst>
        </p:spPr>
      </p:pic>
      <p:sp>
        <p:nvSpPr>
          <p:cNvPr id="5" name="Rettangolo 4">
            <a:extLst>
              <a:ext uri="{FF2B5EF4-FFF2-40B4-BE49-F238E27FC236}">
                <a16:creationId xmlns:a16="http://schemas.microsoft.com/office/drawing/2014/main" id="{DF234F1C-6193-41BF-AF0E-DE92382C4FBA}"/>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26246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0EC826AB-3FF8-44A8-98ED-3AF9BB97F1C9}"/>
              </a:ext>
            </a:extLst>
          </p:cNvPr>
          <p:cNvSpPr>
            <a:spLocks noGrp="1"/>
          </p:cNvSpPr>
          <p:nvPr>
            <p:ph type="ctrTitle"/>
          </p:nvPr>
        </p:nvSpPr>
        <p:spPr>
          <a:xfrm>
            <a:off x="2567608" y="1329432"/>
            <a:ext cx="7056784" cy="2387600"/>
          </a:xfrm>
        </p:spPr>
        <p:txBody>
          <a:bodyPr/>
          <a:lstStyle/>
          <a:p>
            <a:pPr algn="ctr"/>
            <a:r>
              <a:rPr lang="it-IT" dirty="0"/>
              <a:t>Thank </a:t>
            </a:r>
            <a:r>
              <a:rPr lang="it-IT" dirty="0" err="1"/>
              <a:t>you</a:t>
            </a:r>
            <a:endParaRPr lang="it-IT" dirty="0"/>
          </a:p>
        </p:txBody>
      </p:sp>
      <p:sp>
        <p:nvSpPr>
          <p:cNvPr id="8" name="Rettangolo 7">
            <a:extLst>
              <a:ext uri="{FF2B5EF4-FFF2-40B4-BE49-F238E27FC236}">
                <a16:creationId xmlns:a16="http://schemas.microsoft.com/office/drawing/2014/main" id="{1BA3F0DE-38CF-470F-9C6F-52982FAE8512}"/>
              </a:ext>
            </a:extLst>
          </p:cNvPr>
          <p:cNvSpPr/>
          <p:nvPr/>
        </p:nvSpPr>
        <p:spPr>
          <a:xfrm>
            <a:off x="3899756" y="3810816"/>
            <a:ext cx="4392488"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A1C630"/>
              </a:solidFill>
              <a:latin typeface="Verdana" panose="020B0604030504040204" pitchFamily="34" charset="0"/>
            </a:endParaRPr>
          </a:p>
        </p:txBody>
      </p:sp>
      <p:sp>
        <p:nvSpPr>
          <p:cNvPr id="9" name="Segnaposto numero diapositiva 3">
            <a:extLst>
              <a:ext uri="{FF2B5EF4-FFF2-40B4-BE49-F238E27FC236}">
                <a16:creationId xmlns:a16="http://schemas.microsoft.com/office/drawing/2014/main" id="{7986D963-0A0C-493E-868E-BEFB0283D558}"/>
              </a:ext>
            </a:extLst>
          </p:cNvPr>
          <p:cNvSpPr txBox="1">
            <a:spLocks/>
          </p:cNvSpPr>
          <p:nvPr/>
        </p:nvSpPr>
        <p:spPr>
          <a:xfrm>
            <a:off x="11614150" y="6375401"/>
            <a:ext cx="577850" cy="293960"/>
          </a:xfrm>
          <a:prstGeom prst="rect">
            <a:avLst/>
          </a:prstGeom>
          <a:solidFill>
            <a:srgbClr val="F5F5F5"/>
          </a:solidFill>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238A71-85F0-47A2-A4FA-9B7E3548ECF0}" type="slidenum">
              <a:rPr lang="it-IT" sz="1100" smtClean="0">
                <a:solidFill>
                  <a:srgbClr val="9A9DA0"/>
                </a:solidFill>
                <a:latin typeface="Verdana" panose="020B0604030504040204" pitchFamily="34" charset="0"/>
              </a:rPr>
              <a:pPr/>
              <a:t>38</a:t>
            </a:fld>
            <a:endParaRPr lang="it-IT" sz="1100" dirty="0">
              <a:solidFill>
                <a:srgbClr val="9A9DA0"/>
              </a:solidFill>
              <a:latin typeface="Verdana" panose="020B0604030504040204" pitchFamily="34" charset="0"/>
            </a:endParaRPr>
          </a:p>
        </p:txBody>
      </p:sp>
      <p:pic>
        <p:nvPicPr>
          <p:cNvPr id="7" name="Immagine 6">
            <a:extLst>
              <a:ext uri="{FF2B5EF4-FFF2-40B4-BE49-F238E27FC236}">
                <a16:creationId xmlns:a16="http://schemas.microsoft.com/office/drawing/2014/main" id="{A915C087-B057-234A-B55F-69FB9598819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282446" y="1286549"/>
            <a:ext cx="3685762" cy="978660"/>
          </a:xfrm>
          <a:prstGeom prst="rect">
            <a:avLst/>
          </a:prstGeom>
        </p:spPr>
      </p:pic>
    </p:spTree>
    <p:extLst>
      <p:ext uri="{BB962C8B-B14F-4D97-AF65-F5344CB8AC3E}">
        <p14:creationId xmlns:p14="http://schemas.microsoft.com/office/powerpoint/2010/main" val="169836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88E976F4-8899-4A2F-A24D-8E61D40D33C4}"/>
              </a:ext>
            </a:extLst>
          </p:cNvPr>
          <p:cNvSpPr>
            <a:spLocks noGrp="1"/>
          </p:cNvSpPr>
          <p:nvPr>
            <p:ph type="sldNum" sz="quarter" idx="12"/>
          </p:nvPr>
        </p:nvSpPr>
        <p:spPr/>
        <p:txBody>
          <a:bodyPr/>
          <a:lstStyle/>
          <a:p>
            <a:fld id="{A0238A71-85F0-47A2-A4FA-9B7E3548ECF0}" type="slidenum">
              <a:rPr lang="it-IT" smtClean="0"/>
              <a:pPr/>
              <a:t>4</a:t>
            </a:fld>
            <a:endParaRPr lang="it-IT" dirty="0"/>
          </a:p>
        </p:txBody>
      </p:sp>
      <p:sp>
        <p:nvSpPr>
          <p:cNvPr id="5" name="Title 1">
            <a:extLst>
              <a:ext uri="{FF2B5EF4-FFF2-40B4-BE49-F238E27FC236}">
                <a16:creationId xmlns:a16="http://schemas.microsoft.com/office/drawing/2014/main" id="{9C3B71E3-B47A-4ACA-A430-EBA3CCF0E74D}"/>
              </a:ext>
            </a:extLst>
          </p:cNvPr>
          <p:cNvSpPr txBox="1">
            <a:spLocks/>
          </p:cNvSpPr>
          <p:nvPr/>
        </p:nvSpPr>
        <p:spPr>
          <a:xfrm>
            <a:off x="7896200" y="139992"/>
            <a:ext cx="3981380" cy="638152"/>
          </a:xfrm>
          <a:prstGeom prst="rect">
            <a:avLst/>
          </a:prstGeom>
        </p:spPr>
        <p:txBody>
          <a:bodyPr vert="horz" lIns="360000" tIns="45720" rIns="91440" bIns="45720" rtlCol="0" anchor="ctr">
            <a:normAutofit/>
          </a:bodyPr>
          <a:lstStyle>
            <a:lvl1pPr algn="l" defTabSz="914400" rtl="0" eaLnBrk="1" latinLnBrk="0" hangingPunct="1">
              <a:lnSpc>
                <a:spcPct val="90000"/>
              </a:lnSpc>
              <a:spcBef>
                <a:spcPct val="0"/>
              </a:spcBef>
              <a:buNone/>
              <a:defRPr sz="3200" kern="1200">
                <a:solidFill>
                  <a:srgbClr val="4684C5"/>
                </a:solidFill>
                <a:latin typeface="+mj-lt"/>
                <a:ea typeface="Verdana" panose="020B0604030504040204" pitchFamily="34" charset="0"/>
                <a:cs typeface="Arial" panose="020B0604020202020204" pitchFamily="34" charset="0"/>
              </a:defRPr>
            </a:lvl1pPr>
          </a:lstStyle>
          <a:p>
            <a:r>
              <a:rPr lang="en-US" dirty="0">
                <a:latin typeface="Calibri" panose="020F0502020204030204" pitchFamily="34" charset="0"/>
                <a:cs typeface="Calibri" panose="020F0502020204030204" pitchFamily="34" charset="0"/>
              </a:rPr>
              <a:t>Specific objectives</a:t>
            </a:r>
            <a:endParaRPr lang="en-GB" dirty="0">
              <a:latin typeface="Calibri" panose="020F0502020204030204" pitchFamily="34" charset="0"/>
              <a:cs typeface="Calibri" panose="020F0502020204030204" pitchFamily="34" charset="0"/>
            </a:endParaRPr>
          </a:p>
        </p:txBody>
      </p:sp>
      <p:pic>
        <p:nvPicPr>
          <p:cNvPr id="6" name="Picture 2">
            <a:extLst>
              <a:ext uri="{FF2B5EF4-FFF2-40B4-BE49-F238E27FC236}">
                <a16:creationId xmlns:a16="http://schemas.microsoft.com/office/drawing/2014/main" id="{67D63671-0C17-43ED-9ABA-55D0F9586F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31964" y="813266"/>
            <a:ext cx="8328072" cy="5231467"/>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E1B43493-376C-47A7-8E84-C2E42F394151}"/>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21662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2C0CD57-70BE-4521-BA4B-A02ECBDE5AF8}"/>
              </a:ext>
            </a:extLst>
          </p:cNvPr>
          <p:cNvSpPr>
            <a:spLocks noGrp="1"/>
          </p:cNvSpPr>
          <p:nvPr>
            <p:ph type="sldNum" sz="quarter" idx="12"/>
          </p:nvPr>
        </p:nvSpPr>
        <p:spPr/>
        <p:txBody>
          <a:bodyPr/>
          <a:lstStyle/>
          <a:p>
            <a:fld id="{A0238A71-85F0-47A2-A4FA-9B7E3548ECF0}" type="slidenum">
              <a:rPr lang="it-IT" smtClean="0"/>
              <a:pPr/>
              <a:t>5</a:t>
            </a:fld>
            <a:endParaRPr lang="it-IT" dirty="0"/>
          </a:p>
        </p:txBody>
      </p:sp>
      <p:sp>
        <p:nvSpPr>
          <p:cNvPr id="6" name="Title 1">
            <a:extLst>
              <a:ext uri="{FF2B5EF4-FFF2-40B4-BE49-F238E27FC236}">
                <a16:creationId xmlns:a16="http://schemas.microsoft.com/office/drawing/2014/main" id="{485F5E21-0D38-4FFB-BF9B-67798A49D12C}"/>
              </a:ext>
            </a:extLst>
          </p:cNvPr>
          <p:cNvSpPr txBox="1">
            <a:spLocks/>
          </p:cNvSpPr>
          <p:nvPr/>
        </p:nvSpPr>
        <p:spPr>
          <a:xfrm>
            <a:off x="5231904" y="73261"/>
            <a:ext cx="3227939" cy="638152"/>
          </a:xfrm>
          <a:prstGeom prst="rect">
            <a:avLst/>
          </a:prstGeom>
        </p:spPr>
        <p:txBody>
          <a:bodyPr vert="horz" lIns="360000" tIns="45720" rIns="91440" bIns="45720" rtlCol="0" anchor="ctr">
            <a:normAutofit/>
          </a:bodyPr>
          <a:lstStyle>
            <a:lvl1pPr algn="l" defTabSz="914400" rtl="0" eaLnBrk="1" latinLnBrk="0" hangingPunct="1">
              <a:lnSpc>
                <a:spcPct val="90000"/>
              </a:lnSpc>
              <a:spcBef>
                <a:spcPct val="0"/>
              </a:spcBef>
              <a:buNone/>
              <a:defRPr sz="3200" kern="1200">
                <a:solidFill>
                  <a:srgbClr val="4684C5"/>
                </a:solidFill>
                <a:latin typeface="+mj-lt"/>
                <a:ea typeface="Verdana" panose="020B0604030504040204" pitchFamily="34" charset="0"/>
                <a:cs typeface="Arial" panose="020B0604020202020204" pitchFamily="34" charset="0"/>
              </a:defRPr>
            </a:lvl1pPr>
          </a:lstStyle>
          <a:p>
            <a:r>
              <a:rPr lang="en-US" dirty="0">
                <a:latin typeface="Calibri" panose="020F0502020204030204" pitchFamily="34" charset="0"/>
                <a:cs typeface="Calibri" panose="020F0502020204030204" pitchFamily="34" charset="0"/>
              </a:rPr>
              <a:t>Consortium</a:t>
            </a:r>
            <a:endParaRPr lang="en-GB" dirty="0">
              <a:latin typeface="Calibri" panose="020F0502020204030204" pitchFamily="34" charset="0"/>
              <a:cs typeface="Calibri" panose="020F0502020204030204" pitchFamily="34" charset="0"/>
            </a:endParaRPr>
          </a:p>
        </p:txBody>
      </p:sp>
      <p:pic>
        <p:nvPicPr>
          <p:cNvPr id="7" name="Imagen 6">
            <a:extLst>
              <a:ext uri="{FF2B5EF4-FFF2-40B4-BE49-F238E27FC236}">
                <a16:creationId xmlns:a16="http://schemas.microsoft.com/office/drawing/2014/main" id="{7EECE619-B2D1-4715-813C-291CAE11EE99}"/>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81826" y="1027522"/>
            <a:ext cx="3528392" cy="2870280"/>
          </a:xfrm>
          <a:prstGeom prst="rect">
            <a:avLst/>
          </a:prstGeom>
          <a:noFill/>
          <a:ln>
            <a:noFill/>
          </a:ln>
        </p:spPr>
      </p:pic>
      <p:sp>
        <p:nvSpPr>
          <p:cNvPr id="8" name="2 Rectángulo">
            <a:extLst>
              <a:ext uri="{FF2B5EF4-FFF2-40B4-BE49-F238E27FC236}">
                <a16:creationId xmlns:a16="http://schemas.microsoft.com/office/drawing/2014/main" id="{AB905F15-47B7-4EFE-A37E-9286EA6C2FA5}"/>
              </a:ext>
            </a:extLst>
          </p:cNvPr>
          <p:cNvSpPr/>
          <p:nvPr/>
        </p:nvSpPr>
        <p:spPr>
          <a:xfrm>
            <a:off x="419959" y="1312479"/>
            <a:ext cx="8424937" cy="2585323"/>
          </a:xfrm>
          <a:prstGeom prst="rect">
            <a:avLst/>
          </a:prstGeom>
          <a:gradFill flip="none" rotWithShape="1">
            <a:gsLst>
              <a:gs pos="0">
                <a:srgbClr val="CCFF33">
                  <a:tint val="66000"/>
                  <a:satMod val="160000"/>
                </a:srgbClr>
              </a:gs>
              <a:gs pos="50000">
                <a:srgbClr val="CCFF33">
                  <a:tint val="44500"/>
                  <a:satMod val="160000"/>
                </a:srgbClr>
              </a:gs>
              <a:gs pos="100000">
                <a:srgbClr val="CCFF33">
                  <a:tint val="23500"/>
                  <a:satMod val="160000"/>
                </a:srgbClr>
              </a:gs>
            </a:gsLst>
            <a:path path="circle">
              <a:fillToRect l="100000" b="100000"/>
            </a:path>
            <a:tileRect t="-100000" r="-100000"/>
          </a:gra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Clr>
                <a:srgbClr val="0070C0"/>
              </a:buClr>
              <a:buFont typeface="Wingdings" panose="05000000000000000000" pitchFamily="2" charset="2"/>
              <a:buChar char="Ø"/>
            </a:pPr>
            <a:r>
              <a:rPr lang="en-US" dirty="0">
                <a:latin typeface="Calibri" panose="020F0502020204030204" pitchFamily="34" charset="0"/>
                <a:cs typeface="Calibri" panose="020F0502020204030204" pitchFamily="34" charset="0"/>
              </a:rPr>
              <a:t>32 partners from 10 countries.</a:t>
            </a:r>
          </a:p>
          <a:p>
            <a:pPr marL="285750" indent="-285750" algn="just">
              <a:buClr>
                <a:srgbClr val="0070C0"/>
              </a:buClr>
              <a:buFont typeface="Wingdings" panose="05000000000000000000" pitchFamily="2" charset="2"/>
              <a:buChar char="Ø"/>
            </a:pPr>
            <a:r>
              <a:rPr lang="da-DK" dirty="0">
                <a:latin typeface="Calibri" panose="020F0502020204030204" pitchFamily="34" charset="0"/>
                <a:cs typeface="Calibri" panose="020F0502020204030204" pitchFamily="34" charset="0"/>
              </a:rPr>
              <a:t>15 UNI/RTO + 11 SME + 6 IND</a:t>
            </a:r>
          </a:p>
          <a:p>
            <a:pPr algn="just">
              <a:buClr>
                <a:srgbClr val="0070C0"/>
              </a:buClr>
            </a:pPr>
            <a:endParaRPr lang="es-ES" dirty="0">
              <a:latin typeface="Calibri" panose="020F0502020204030204" pitchFamily="34" charset="0"/>
              <a:cs typeface="Calibri" panose="020F0502020204030204" pitchFamily="34" charset="0"/>
            </a:endParaRPr>
          </a:p>
          <a:p>
            <a:pPr marL="285750" indent="-285750" algn="just">
              <a:buClr>
                <a:srgbClr val="0070C0"/>
              </a:buClr>
              <a:buFont typeface="Wingdings" panose="05000000000000000000" pitchFamily="2" charset="2"/>
              <a:buChar char="Ø"/>
            </a:pPr>
            <a:r>
              <a:rPr lang="en-US" dirty="0">
                <a:latin typeface="Calibri" panose="020F0502020204030204" pitchFamily="34" charset="0"/>
                <a:cs typeface="Calibri" panose="020F0502020204030204" pitchFamily="34" charset="0"/>
              </a:rPr>
              <a:t>INNOMEM gathers relevant expertise that will be used for:</a:t>
            </a:r>
          </a:p>
          <a:p>
            <a:pPr marL="536575" indent="-268288" algn="just">
              <a:buClr>
                <a:srgbClr val="FF0000"/>
              </a:buClr>
              <a:buFont typeface="Courier New" panose="02070309020205020404" pitchFamily="49" charset="0"/>
              <a:buChar char="o"/>
            </a:pPr>
            <a:r>
              <a:rPr lang="en-GB" dirty="0">
                <a:latin typeface="Calibri" panose="020F0502020204030204" pitchFamily="34" charset="0"/>
                <a:cs typeface="Calibri" panose="020F0502020204030204" pitchFamily="34" charset="0"/>
              </a:rPr>
              <a:t>Setup of services related to PLs by RTOs and academic partners + virtual labs for characterization (CNR) and modelling (TUE).</a:t>
            </a:r>
          </a:p>
          <a:p>
            <a:pPr marL="536575" indent="-268288" algn="just">
              <a:buClr>
                <a:srgbClr val="FF0000"/>
              </a:buClr>
              <a:buFont typeface="Courier New" panose="02070309020205020404" pitchFamily="49" charset="0"/>
              <a:buChar char="o"/>
            </a:pPr>
            <a:r>
              <a:rPr lang="en-GB" dirty="0">
                <a:latin typeface="Calibri" panose="020F0502020204030204" pitchFamily="34" charset="0"/>
                <a:cs typeface="Calibri" panose="020F0502020204030204" pitchFamily="34" charset="0"/>
              </a:rPr>
              <a:t>10 industrial showcases driven by industrial partners leaders in their sectors: LIQTECH, FILATECH, POLYMEM, DBI, HTF, EVONIK, ENGIE, NXF.</a:t>
            </a:r>
          </a:p>
          <a:p>
            <a:pPr marL="536575" indent="-268288" algn="just">
              <a:buClr>
                <a:srgbClr val="FF0000"/>
              </a:buClr>
              <a:buFont typeface="Courier New" panose="02070309020205020404" pitchFamily="49" charset="0"/>
              <a:buChar char="o"/>
            </a:pPr>
            <a:r>
              <a:rPr lang="en-GB" dirty="0">
                <a:latin typeface="Calibri" panose="020F0502020204030204" pitchFamily="34" charset="0"/>
                <a:cs typeface="Calibri" panose="020F0502020204030204" pitchFamily="34" charset="0"/>
              </a:rPr>
              <a:t>Managing and providing all standardisation support related to the project by UNE</a:t>
            </a:r>
          </a:p>
        </p:txBody>
      </p:sp>
      <p:sp>
        <p:nvSpPr>
          <p:cNvPr id="9" name="Rectángulo 9">
            <a:extLst>
              <a:ext uri="{FF2B5EF4-FFF2-40B4-BE49-F238E27FC236}">
                <a16:creationId xmlns:a16="http://schemas.microsoft.com/office/drawing/2014/main" id="{3C3C97C5-494D-4134-AFC0-49FBBADEA69C}"/>
              </a:ext>
            </a:extLst>
          </p:cNvPr>
          <p:cNvSpPr/>
          <p:nvPr/>
        </p:nvSpPr>
        <p:spPr>
          <a:xfrm>
            <a:off x="419959" y="4028207"/>
            <a:ext cx="10312652" cy="147732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p:spPr>
        <p:style>
          <a:lnRef idx="2">
            <a:schemeClr val="accent5"/>
          </a:lnRef>
          <a:fillRef idx="1">
            <a:schemeClr val="lt1"/>
          </a:fillRef>
          <a:effectRef idx="0">
            <a:schemeClr val="accent5"/>
          </a:effectRef>
          <a:fontRef idx="minor">
            <a:schemeClr val="dk1"/>
          </a:fontRef>
        </p:style>
        <p:txBody>
          <a:bodyPr wrap="square">
            <a:spAutoFit/>
          </a:bodyPr>
          <a:lstStyle/>
          <a:p>
            <a:pPr marL="536575" indent="-268288" algn="just">
              <a:buClr>
                <a:srgbClr val="FF0000"/>
              </a:buClr>
              <a:buFont typeface="Courier New" panose="02070309020205020404" pitchFamily="49" charset="0"/>
              <a:buChar char="o"/>
            </a:pPr>
            <a:r>
              <a:rPr lang="en-GB" dirty="0">
                <a:latin typeface="Calibri" panose="020F0502020204030204" pitchFamily="34" charset="0"/>
                <a:cs typeface="Calibri" panose="020F0502020204030204" pitchFamily="34" charset="0"/>
              </a:rPr>
              <a:t>Non-technical services through the network of investors of PNO and VNTRS (support the users in the post-development phase of the </a:t>
            </a:r>
            <a:r>
              <a:rPr lang="en-GB" dirty="0" err="1">
                <a:latin typeface="Calibri" panose="020F0502020204030204" pitchFamily="34" charset="0"/>
                <a:cs typeface="Calibri" panose="020F0502020204030204" pitchFamily="34" charset="0"/>
              </a:rPr>
              <a:t>democases</a:t>
            </a:r>
            <a:r>
              <a:rPr lang="en-GB" dirty="0">
                <a:latin typeface="Calibri" panose="020F0502020204030204" pitchFamily="34" charset="0"/>
                <a:cs typeface="Calibri" panose="020F0502020204030204" pitchFamily="34" charset="0"/>
              </a:rPr>
              <a:t>)</a:t>
            </a:r>
          </a:p>
          <a:p>
            <a:pPr marL="536575" indent="-268288" algn="just">
              <a:buClr>
                <a:srgbClr val="FF0000"/>
              </a:buClr>
              <a:buFont typeface="Courier New" panose="02070309020205020404" pitchFamily="49" charset="0"/>
              <a:buChar char="o"/>
            </a:pPr>
            <a:r>
              <a:rPr lang="en-GB" dirty="0">
                <a:latin typeface="Calibri" panose="020F0502020204030204" pitchFamily="34" charset="0"/>
                <a:cs typeface="Calibri" panose="020F0502020204030204" pitchFamily="34" charset="0"/>
              </a:rPr>
              <a:t>Business Innovation Coaching services by PNO</a:t>
            </a:r>
          </a:p>
          <a:p>
            <a:pPr marL="536575" indent="-268288" algn="just">
              <a:buClr>
                <a:srgbClr val="FF0000"/>
              </a:buClr>
              <a:buFont typeface="Courier New" panose="02070309020205020404" pitchFamily="49" charset="0"/>
              <a:buChar char="o"/>
            </a:pPr>
            <a:r>
              <a:rPr lang="en-GB" dirty="0">
                <a:latin typeface="Calibri" panose="020F0502020204030204" pitchFamily="34" charset="0"/>
                <a:cs typeface="Calibri" panose="020F0502020204030204" pitchFamily="34" charset="0"/>
              </a:rPr>
              <a:t>Exploitation and transfer of research results by VNTRS. VNRTS will act as the SEP defining the business model and collaboration agreements between the partners. </a:t>
            </a:r>
            <a:endParaRPr lang="en-US" dirty="0">
              <a:latin typeface="Calibri" panose="020F0502020204030204" pitchFamily="34" charset="0"/>
              <a:cs typeface="Calibri" panose="020F0502020204030204" pitchFamily="34" charset="0"/>
            </a:endParaRPr>
          </a:p>
        </p:txBody>
      </p:sp>
      <p:sp>
        <p:nvSpPr>
          <p:cNvPr id="10" name="Rectángulo 10">
            <a:extLst>
              <a:ext uri="{FF2B5EF4-FFF2-40B4-BE49-F238E27FC236}">
                <a16:creationId xmlns:a16="http://schemas.microsoft.com/office/drawing/2014/main" id="{F25CF391-8069-4DDF-A63B-FA6724E2D604}"/>
              </a:ext>
            </a:extLst>
          </p:cNvPr>
          <p:cNvSpPr/>
          <p:nvPr/>
        </p:nvSpPr>
        <p:spPr>
          <a:xfrm>
            <a:off x="407368" y="5635940"/>
            <a:ext cx="10597503" cy="369332"/>
          </a:xfrm>
          <a:prstGeom prst="rect">
            <a:avLst/>
          </a:prstGeom>
          <a:solidFill>
            <a:srgbClr val="CCFFFF"/>
          </a:solidFill>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lgn="just">
              <a:buClr>
                <a:srgbClr val="0070C0"/>
              </a:buClr>
              <a:buFont typeface="Wingdings" panose="05000000000000000000" pitchFamily="2" charset="2"/>
              <a:buChar char="Ø"/>
            </a:pPr>
            <a:r>
              <a:rPr lang="en-US" dirty="0">
                <a:latin typeface="Calibri" panose="020F0502020204030204" pitchFamily="34" charset="0"/>
                <a:cs typeface="Calibri" panose="020F0502020204030204" pitchFamily="34" charset="0"/>
              </a:rPr>
              <a:t>Advisory Board: will ensure links with SMEs, associations, regional clusters, investors and other stakeholders</a:t>
            </a:r>
          </a:p>
        </p:txBody>
      </p:sp>
      <p:sp>
        <p:nvSpPr>
          <p:cNvPr id="11" name="Rettangolo 10">
            <a:extLst>
              <a:ext uri="{FF2B5EF4-FFF2-40B4-BE49-F238E27FC236}">
                <a16:creationId xmlns:a16="http://schemas.microsoft.com/office/drawing/2014/main" id="{C6CAA11D-4809-4E24-95B9-B1BD727B2226}"/>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79798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D80140D-F218-46D8-915E-165832012628}"/>
              </a:ext>
            </a:extLst>
          </p:cNvPr>
          <p:cNvSpPr>
            <a:spLocks noGrp="1"/>
          </p:cNvSpPr>
          <p:nvPr>
            <p:ph sz="half" idx="1"/>
          </p:nvPr>
        </p:nvSpPr>
        <p:spPr/>
        <p:txBody>
          <a:bodyPr/>
          <a:lstStyle/>
          <a:p>
            <a:endParaRPr lang="it-IT"/>
          </a:p>
        </p:txBody>
      </p:sp>
      <p:sp>
        <p:nvSpPr>
          <p:cNvPr id="4" name="Segnaposto numero diapositiva 3">
            <a:extLst>
              <a:ext uri="{FF2B5EF4-FFF2-40B4-BE49-F238E27FC236}">
                <a16:creationId xmlns:a16="http://schemas.microsoft.com/office/drawing/2014/main" id="{DB55BAB1-79B5-4B1F-BA99-7649638689C7}"/>
              </a:ext>
            </a:extLst>
          </p:cNvPr>
          <p:cNvSpPr>
            <a:spLocks noGrp="1"/>
          </p:cNvSpPr>
          <p:nvPr>
            <p:ph type="sldNum" sz="quarter" idx="12"/>
          </p:nvPr>
        </p:nvSpPr>
        <p:spPr/>
        <p:txBody>
          <a:bodyPr/>
          <a:lstStyle/>
          <a:p>
            <a:fld id="{A0238A71-85F0-47A2-A4FA-9B7E3548ECF0}" type="slidenum">
              <a:rPr lang="it-IT" smtClean="0"/>
              <a:pPr/>
              <a:t>6</a:t>
            </a:fld>
            <a:endParaRPr lang="it-IT" dirty="0"/>
          </a:p>
        </p:txBody>
      </p:sp>
      <p:sp>
        <p:nvSpPr>
          <p:cNvPr id="5" name="Title 1">
            <a:extLst>
              <a:ext uri="{FF2B5EF4-FFF2-40B4-BE49-F238E27FC236}">
                <a16:creationId xmlns:a16="http://schemas.microsoft.com/office/drawing/2014/main" id="{CAE84565-64AC-44C3-B3FB-9EB3A078B803}"/>
              </a:ext>
            </a:extLst>
          </p:cNvPr>
          <p:cNvSpPr txBox="1">
            <a:spLocks/>
          </p:cNvSpPr>
          <p:nvPr/>
        </p:nvSpPr>
        <p:spPr>
          <a:xfrm>
            <a:off x="1670273" y="210237"/>
            <a:ext cx="8965708" cy="638152"/>
          </a:xfrm>
          <a:prstGeom prst="rect">
            <a:avLst/>
          </a:prstGeom>
        </p:spPr>
        <p:txBody>
          <a:bodyPr vert="horz" lIns="360000" tIns="45720" rIns="91440" bIns="45720" rtlCol="0" anchor="ctr">
            <a:normAutofit/>
          </a:bodyPr>
          <a:lstStyle>
            <a:lvl1pPr algn="l" defTabSz="914400" rtl="0" eaLnBrk="1" latinLnBrk="0" hangingPunct="1">
              <a:lnSpc>
                <a:spcPct val="90000"/>
              </a:lnSpc>
              <a:spcBef>
                <a:spcPct val="0"/>
              </a:spcBef>
              <a:buNone/>
              <a:defRPr sz="3200" kern="1200">
                <a:solidFill>
                  <a:srgbClr val="4684C5"/>
                </a:solidFill>
                <a:latin typeface="+mj-lt"/>
                <a:ea typeface="Verdana" panose="020B0604030504040204" pitchFamily="34" charset="0"/>
                <a:cs typeface="Arial" panose="020B0604020202020204" pitchFamily="34" charset="0"/>
              </a:defRPr>
            </a:lvl1pPr>
          </a:lstStyle>
          <a:p>
            <a:r>
              <a:rPr lang="en-US" dirty="0">
                <a:latin typeface="Calibri" panose="020F0502020204030204" pitchFamily="34" charset="0"/>
                <a:cs typeface="Calibri" panose="020F0502020204030204" pitchFamily="34" charset="0"/>
              </a:rPr>
              <a:t>Overall approach &amp; Methodology</a:t>
            </a:r>
            <a:endParaRPr lang="en-GB" dirty="0">
              <a:latin typeface="Calibri" panose="020F0502020204030204" pitchFamily="34" charset="0"/>
              <a:cs typeface="Calibri" panose="020F0502020204030204" pitchFamily="34" charset="0"/>
            </a:endParaRPr>
          </a:p>
        </p:txBody>
      </p:sp>
      <p:pic>
        <p:nvPicPr>
          <p:cNvPr id="6" name="Imagen 2">
            <a:extLst>
              <a:ext uri="{FF2B5EF4-FFF2-40B4-BE49-F238E27FC236}">
                <a16:creationId xmlns:a16="http://schemas.microsoft.com/office/drawing/2014/main" id="{75B6A2D4-2EA5-48BB-A707-B2E0C2865C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5520" y="942527"/>
            <a:ext cx="9306107" cy="5397257"/>
          </a:xfrm>
          <a:prstGeom prst="rect">
            <a:avLst/>
          </a:prstGeom>
        </p:spPr>
      </p:pic>
      <p:sp>
        <p:nvSpPr>
          <p:cNvPr id="7" name="Rettangolo 6">
            <a:extLst>
              <a:ext uri="{FF2B5EF4-FFF2-40B4-BE49-F238E27FC236}">
                <a16:creationId xmlns:a16="http://schemas.microsoft.com/office/drawing/2014/main" id="{DEC263DF-43C8-4C57-810E-6E87CE944719}"/>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74218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E769402-5E83-4612-BA41-5C30411EE9A8}"/>
              </a:ext>
            </a:extLst>
          </p:cNvPr>
          <p:cNvSpPr>
            <a:spLocks noGrp="1"/>
          </p:cNvSpPr>
          <p:nvPr>
            <p:ph sz="half" idx="1"/>
          </p:nvPr>
        </p:nvSpPr>
        <p:spPr/>
        <p:txBody>
          <a:bodyPr/>
          <a:lstStyle/>
          <a:p>
            <a:endParaRPr lang="it-IT"/>
          </a:p>
        </p:txBody>
      </p:sp>
      <p:sp>
        <p:nvSpPr>
          <p:cNvPr id="4" name="Segnaposto numero diapositiva 3">
            <a:extLst>
              <a:ext uri="{FF2B5EF4-FFF2-40B4-BE49-F238E27FC236}">
                <a16:creationId xmlns:a16="http://schemas.microsoft.com/office/drawing/2014/main" id="{62F36BD2-5EFF-4297-91E4-359DF35841C2}"/>
              </a:ext>
            </a:extLst>
          </p:cNvPr>
          <p:cNvSpPr>
            <a:spLocks noGrp="1"/>
          </p:cNvSpPr>
          <p:nvPr>
            <p:ph type="sldNum" sz="quarter" idx="12"/>
          </p:nvPr>
        </p:nvSpPr>
        <p:spPr/>
        <p:txBody>
          <a:bodyPr/>
          <a:lstStyle/>
          <a:p>
            <a:fld id="{A0238A71-85F0-47A2-A4FA-9B7E3548ECF0}" type="slidenum">
              <a:rPr lang="it-IT" smtClean="0"/>
              <a:pPr/>
              <a:t>7</a:t>
            </a:fld>
            <a:endParaRPr lang="it-IT" dirty="0"/>
          </a:p>
        </p:txBody>
      </p:sp>
      <p:sp>
        <p:nvSpPr>
          <p:cNvPr id="5" name="1 CuadroTexto">
            <a:extLst>
              <a:ext uri="{FF2B5EF4-FFF2-40B4-BE49-F238E27FC236}">
                <a16:creationId xmlns:a16="http://schemas.microsoft.com/office/drawing/2014/main" id="{CD3CFE02-B0B0-4016-AB04-9B02DF12112F}"/>
              </a:ext>
            </a:extLst>
          </p:cNvPr>
          <p:cNvSpPr txBox="1"/>
          <p:nvPr/>
        </p:nvSpPr>
        <p:spPr>
          <a:xfrm>
            <a:off x="2711624" y="81748"/>
            <a:ext cx="7560840" cy="707886"/>
          </a:xfrm>
          <a:prstGeom prst="rect">
            <a:avLst/>
          </a:prstGeom>
          <a:noFill/>
        </p:spPr>
        <p:txBody>
          <a:bodyPr wrap="square" rtlCol="0">
            <a:spAutoFit/>
          </a:bodyPr>
          <a:lstStyle/>
          <a:p>
            <a:pPr algn="ctr" fontAlgn="base">
              <a:spcBef>
                <a:spcPct val="0"/>
              </a:spcBef>
              <a:spcAft>
                <a:spcPct val="0"/>
              </a:spcAft>
            </a:pPr>
            <a:r>
              <a:rPr lang="en-GB" sz="4000" dirty="0">
                <a:solidFill>
                  <a:srgbClr val="F79646">
                    <a:lumMod val="75000"/>
                  </a:srgbClr>
                </a:solidFill>
                <a:latin typeface="Gill Sans MT" panose="020B0502020104020203" pitchFamily="34" charset="0"/>
                <a:ea typeface="ＭＳ Ｐゴシック"/>
              </a:rPr>
              <a:t>Open Calls</a:t>
            </a:r>
          </a:p>
        </p:txBody>
      </p:sp>
      <p:pic>
        <p:nvPicPr>
          <p:cNvPr id="6" name="Imagen 2">
            <a:extLst>
              <a:ext uri="{FF2B5EF4-FFF2-40B4-BE49-F238E27FC236}">
                <a16:creationId xmlns:a16="http://schemas.microsoft.com/office/drawing/2014/main" id="{AB2E0142-F10F-434E-A425-B8544B2D5D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61" t="1116" r="1033" b="4829"/>
          <a:stretch/>
        </p:blipFill>
        <p:spPr>
          <a:xfrm>
            <a:off x="937865" y="1769276"/>
            <a:ext cx="10430523" cy="3644415"/>
          </a:xfrm>
          <a:prstGeom prst="rect">
            <a:avLst/>
          </a:prstGeom>
        </p:spPr>
      </p:pic>
      <p:sp>
        <p:nvSpPr>
          <p:cNvPr id="7" name="CuadroTexto 7">
            <a:extLst>
              <a:ext uri="{FF2B5EF4-FFF2-40B4-BE49-F238E27FC236}">
                <a16:creationId xmlns:a16="http://schemas.microsoft.com/office/drawing/2014/main" id="{9E2C57EC-B8F6-49FA-AA47-F5E40E9A0CB4}"/>
              </a:ext>
            </a:extLst>
          </p:cNvPr>
          <p:cNvSpPr txBox="1"/>
          <p:nvPr/>
        </p:nvSpPr>
        <p:spPr>
          <a:xfrm>
            <a:off x="8765532" y="1686596"/>
            <a:ext cx="2276094" cy="523220"/>
          </a:xfrm>
          <a:prstGeom prst="rect">
            <a:avLst/>
          </a:prstGeom>
          <a:noFill/>
          <a:ln w="25400">
            <a:solidFill>
              <a:srgbClr val="1F497D"/>
            </a:solidFill>
          </a:ln>
        </p:spPr>
        <p:txBody>
          <a:bodyPr wrap="square" rtlCol="0">
            <a:spAutoFit/>
          </a:bodyPr>
          <a:lstStyle/>
          <a:p>
            <a:r>
              <a:rPr lang="en-GB" sz="1400" dirty="0">
                <a:solidFill>
                  <a:srgbClr val="1F497D"/>
                </a:solidFill>
                <a:latin typeface="Gill Sans MT" panose="020B0502020104020203" pitchFamily="34" charset="0"/>
              </a:rPr>
              <a:t>- M32: December 2022</a:t>
            </a:r>
          </a:p>
          <a:p>
            <a:r>
              <a:rPr lang="en-GB" sz="1400" dirty="0">
                <a:solidFill>
                  <a:srgbClr val="1F497D"/>
                </a:solidFill>
                <a:latin typeface="Gill Sans MT" panose="020B0502020104020203" pitchFamily="34" charset="0"/>
              </a:rPr>
              <a:t>- M42: October 2023</a:t>
            </a:r>
          </a:p>
        </p:txBody>
      </p:sp>
      <p:sp>
        <p:nvSpPr>
          <p:cNvPr id="8" name="Rettangolo 7">
            <a:extLst>
              <a:ext uri="{FF2B5EF4-FFF2-40B4-BE49-F238E27FC236}">
                <a16:creationId xmlns:a16="http://schemas.microsoft.com/office/drawing/2014/main" id="{987C2BC1-6BB2-4962-A176-A914E7D502A2}"/>
              </a:ext>
            </a:extLst>
          </p:cNvPr>
          <p:cNvSpPr/>
          <p:nvPr/>
        </p:nvSpPr>
        <p:spPr>
          <a:xfrm>
            <a:off x="263352" y="6374639"/>
            <a:ext cx="864096" cy="334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6568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D8C386C-81E8-4358-88B5-EB8A2470489A}"/>
              </a:ext>
            </a:extLst>
          </p:cNvPr>
          <p:cNvSpPr>
            <a:spLocks noGrp="1"/>
          </p:cNvSpPr>
          <p:nvPr>
            <p:ph type="title"/>
          </p:nvPr>
        </p:nvSpPr>
        <p:spPr>
          <a:xfrm>
            <a:off x="1989712" y="24155"/>
            <a:ext cx="10408092" cy="879184"/>
          </a:xfrm>
        </p:spPr>
        <p:txBody>
          <a:bodyPr>
            <a:normAutofit/>
          </a:bodyPr>
          <a:lstStyle/>
          <a:p>
            <a:r>
              <a:rPr lang="it-IT" dirty="0">
                <a:latin typeface="Calibri" panose="020F0502020204030204" pitchFamily="34" charset="0"/>
                <a:cs typeface="Calibri" panose="020F0502020204030204" pitchFamily="34" charset="0"/>
              </a:rPr>
              <a:t>PL#1 - </a:t>
            </a:r>
            <a:r>
              <a:rPr lang="en-US" dirty="0">
                <a:latin typeface="Calibri" panose="020F0502020204030204" pitchFamily="34" charset="0"/>
                <a:cs typeface="Calibri" panose="020F0502020204030204" pitchFamily="34" charset="0"/>
              </a:rPr>
              <a:t>Dual Layer Mixed Matrix HF manufacturing system</a:t>
            </a:r>
            <a:r>
              <a:rPr lang="it-IT" dirty="0">
                <a:latin typeface="Calibri" panose="020F0502020204030204" pitchFamily="34" charset="0"/>
                <a:cs typeface="Calibri" panose="020F0502020204030204" pitchFamily="34" charset="0"/>
              </a:rPr>
              <a:t> </a:t>
            </a:r>
          </a:p>
        </p:txBody>
      </p:sp>
      <p:sp>
        <p:nvSpPr>
          <p:cNvPr id="7" name="Segnaposto numero diapositiva 3">
            <a:extLst>
              <a:ext uri="{FF2B5EF4-FFF2-40B4-BE49-F238E27FC236}">
                <a16:creationId xmlns:a16="http://schemas.microsoft.com/office/drawing/2014/main" id="{F945D24E-B64A-4598-93D7-CA6DD5FDD824}"/>
              </a:ext>
            </a:extLst>
          </p:cNvPr>
          <p:cNvSpPr txBox="1">
            <a:spLocks/>
          </p:cNvSpPr>
          <p:nvPr/>
        </p:nvSpPr>
        <p:spPr>
          <a:xfrm>
            <a:off x="11614150" y="6375401"/>
            <a:ext cx="577850" cy="293960"/>
          </a:xfrm>
          <a:prstGeom prst="rect">
            <a:avLst/>
          </a:prstGeom>
          <a:solidFill>
            <a:schemeClr val="bg1"/>
          </a:solidFill>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238A71-85F0-47A2-A4FA-9B7E3548ECF0}" type="slidenum">
              <a:rPr lang="it-IT" sz="1100" smtClean="0">
                <a:solidFill>
                  <a:srgbClr val="9A9DA0"/>
                </a:solidFill>
                <a:latin typeface="Verdana" panose="020B0604030504040204" pitchFamily="34" charset="0"/>
              </a:rPr>
              <a:pPr/>
              <a:t>8</a:t>
            </a:fld>
            <a:endParaRPr lang="it-IT" sz="1100" dirty="0">
              <a:solidFill>
                <a:srgbClr val="9A9DA0"/>
              </a:solidFill>
              <a:latin typeface="Verdana" panose="020B0604030504040204" pitchFamily="34" charset="0"/>
            </a:endParaRPr>
          </a:p>
        </p:txBody>
      </p:sp>
      <p:pic>
        <p:nvPicPr>
          <p:cNvPr id="3" name="Immagine 2">
            <a:extLst>
              <a:ext uri="{FF2B5EF4-FFF2-40B4-BE49-F238E27FC236}">
                <a16:creationId xmlns:a16="http://schemas.microsoft.com/office/drawing/2014/main" id="{3FF4049F-7BDE-4E2C-8DA8-32056F84B4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550" y="5989976"/>
            <a:ext cx="1906705" cy="854283"/>
          </a:xfrm>
          <a:prstGeom prst="rect">
            <a:avLst/>
          </a:prstGeom>
        </p:spPr>
      </p:pic>
      <p:sp>
        <p:nvSpPr>
          <p:cNvPr id="2" name="Rettangolo 1">
            <a:extLst>
              <a:ext uri="{FF2B5EF4-FFF2-40B4-BE49-F238E27FC236}">
                <a16:creationId xmlns:a16="http://schemas.microsoft.com/office/drawing/2014/main" id="{9440350C-8C58-435E-852E-F5A3D3A5102D}"/>
              </a:ext>
            </a:extLst>
          </p:cNvPr>
          <p:cNvSpPr/>
          <p:nvPr/>
        </p:nvSpPr>
        <p:spPr>
          <a:xfrm>
            <a:off x="273681" y="1464863"/>
            <a:ext cx="5822319" cy="4093428"/>
          </a:xfrm>
          <a:prstGeom prst="rect">
            <a:avLst/>
          </a:prstGeom>
        </p:spPr>
        <p:txBody>
          <a:bodyPr wrap="square">
            <a:spAutoFit/>
          </a:bodyPr>
          <a:lstStyle/>
          <a:p>
            <a:pPr algn="just"/>
            <a:r>
              <a:rPr lang="en-US" sz="2000" b="1" dirty="0">
                <a:latin typeface="Calibri" panose="020F0502020204030204" pitchFamily="34" charset="0"/>
                <a:cs typeface="Calibri" panose="020F0502020204030204" pitchFamily="34" charset="0"/>
              </a:rPr>
              <a:t>Up-scale</a:t>
            </a:r>
            <a:r>
              <a:rPr lang="en-US" sz="2000" dirty="0">
                <a:latin typeface="Calibri" panose="020F0502020204030204" pitchFamily="34" charset="0"/>
                <a:cs typeface="Calibri" panose="020F0502020204030204" pitchFamily="34" charset="0"/>
              </a:rPr>
              <a:t>: </a:t>
            </a:r>
          </a:p>
          <a:p>
            <a:pPr algn="just"/>
            <a:r>
              <a:rPr lang="en-US" sz="2000" dirty="0">
                <a:latin typeface="Calibri" panose="020F0502020204030204" pitchFamily="34" charset="0"/>
                <a:cs typeface="Calibri" panose="020F0502020204030204" pitchFamily="34" charset="0"/>
              </a:rPr>
              <a:t>from the actual batch-wise production (200 m/batch) to continuous production with a production capacity of 7000 m/batch x 3 times (parallel production of 3 fibers in a single operation). </a:t>
            </a:r>
          </a:p>
          <a:p>
            <a:pPr algn="just"/>
            <a:endParaRPr lang="en-US" sz="2000" dirty="0">
              <a:latin typeface="Calibri" panose="020F0502020204030204" pitchFamily="34" charset="0"/>
              <a:cs typeface="Calibri" panose="020F0502020204030204" pitchFamily="34" charset="0"/>
            </a:endParaRPr>
          </a:p>
          <a:p>
            <a:pPr algn="just"/>
            <a:r>
              <a:rPr lang="en-US" sz="2000" b="1" dirty="0">
                <a:latin typeface="Calibri" panose="020F0502020204030204" pitchFamily="34" charset="0"/>
                <a:cs typeface="Calibri" panose="020F0502020204030204" pitchFamily="34" charset="0"/>
              </a:rPr>
              <a:t>Up-grade</a:t>
            </a:r>
            <a:r>
              <a:rPr lang="en-US" sz="2000" dirty="0">
                <a:latin typeface="Calibri" panose="020F0502020204030204" pitchFamily="34" charset="0"/>
                <a:cs typeface="Calibri" panose="020F0502020204030204" pitchFamily="34" charset="0"/>
              </a:rPr>
              <a:t>: </a:t>
            </a:r>
          </a:p>
          <a:p>
            <a:pPr marL="285750" indent="-28575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Take up system and dope delivery system </a:t>
            </a:r>
          </a:p>
          <a:p>
            <a:pPr marL="285750" indent="-28575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new spinneret design</a:t>
            </a:r>
          </a:p>
          <a:p>
            <a:pPr marL="285750" indent="-28575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Dope delivery system and spinneret heating system </a:t>
            </a:r>
          </a:p>
          <a:p>
            <a:pPr marL="285750" indent="-28575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A control system to online monitored and registered all spinning parameters will be implemented.</a:t>
            </a:r>
            <a:endParaRPr lang="it-IT" sz="2000" dirty="0">
              <a:latin typeface="Calibri" panose="020F0502020204030204" pitchFamily="34" charset="0"/>
              <a:cs typeface="Calibri" panose="020F0502020204030204" pitchFamily="34" charset="0"/>
            </a:endParaRPr>
          </a:p>
        </p:txBody>
      </p:sp>
      <p:pic>
        <p:nvPicPr>
          <p:cNvPr id="6" name="Immagine 5">
            <a:extLst>
              <a:ext uri="{FF2B5EF4-FFF2-40B4-BE49-F238E27FC236}">
                <a16:creationId xmlns:a16="http://schemas.microsoft.com/office/drawing/2014/main" id="{15CB78E2-032B-4DEE-A33A-B28993F4CB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8843" y="1650693"/>
            <a:ext cx="5822320" cy="3907598"/>
          </a:xfrm>
          <a:prstGeom prst="rect">
            <a:avLst/>
          </a:prstGeom>
        </p:spPr>
      </p:pic>
    </p:spTree>
    <p:extLst>
      <p:ext uri="{BB962C8B-B14F-4D97-AF65-F5344CB8AC3E}">
        <p14:creationId xmlns:p14="http://schemas.microsoft.com/office/powerpoint/2010/main" val="2739519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3BAE20-1E60-44B5-9EF2-13BC780AB93E}"/>
              </a:ext>
            </a:extLst>
          </p:cNvPr>
          <p:cNvSpPr>
            <a:spLocks noGrp="1"/>
          </p:cNvSpPr>
          <p:nvPr>
            <p:ph type="title"/>
          </p:nvPr>
        </p:nvSpPr>
        <p:spPr>
          <a:xfrm>
            <a:off x="1989712" y="24155"/>
            <a:ext cx="9362256" cy="1028581"/>
          </a:xfrm>
        </p:spPr>
        <p:txBody>
          <a:bodyPr>
            <a:normAutofit/>
          </a:bodyPr>
          <a:lstStyle/>
          <a:p>
            <a:r>
              <a:rPr lang="it-IT" dirty="0">
                <a:latin typeface="Calibri" panose="020F0502020204030204" pitchFamily="34" charset="0"/>
                <a:cs typeface="Calibri" panose="020F0502020204030204" pitchFamily="34" charset="0"/>
              </a:rPr>
              <a:t>PL#2 - Pd-</a:t>
            </a:r>
            <a:r>
              <a:rPr lang="it-IT" dirty="0" err="1">
                <a:latin typeface="Calibri" panose="020F0502020204030204" pitchFamily="34" charset="0"/>
                <a:cs typeface="Calibri" panose="020F0502020204030204" pitchFamily="34" charset="0"/>
              </a:rPr>
              <a:t>based</a:t>
            </a:r>
            <a:r>
              <a:rPr lang="it-IT" dirty="0">
                <a:latin typeface="Calibri" panose="020F0502020204030204" pitchFamily="34" charset="0"/>
                <a:cs typeface="Calibri" panose="020F0502020204030204" pitchFamily="34" charset="0"/>
              </a:rPr>
              <a:t> membrane </a:t>
            </a:r>
            <a:r>
              <a:rPr lang="it-IT" dirty="0" err="1">
                <a:latin typeface="Calibri" panose="020F0502020204030204" pitchFamily="34" charset="0"/>
                <a:cs typeface="Calibri" panose="020F0502020204030204" pitchFamily="34" charset="0"/>
              </a:rPr>
              <a:t>plating</a:t>
            </a:r>
            <a:r>
              <a:rPr lang="it-IT" dirty="0">
                <a:latin typeface="Calibri" panose="020F0502020204030204" pitchFamily="34" charset="0"/>
                <a:cs typeface="Calibri" panose="020F0502020204030204" pitchFamily="34" charset="0"/>
              </a:rPr>
              <a:t> system </a:t>
            </a:r>
          </a:p>
        </p:txBody>
      </p:sp>
      <p:sp>
        <p:nvSpPr>
          <p:cNvPr id="4" name="Segnaposto numero diapositiva 3">
            <a:extLst>
              <a:ext uri="{FF2B5EF4-FFF2-40B4-BE49-F238E27FC236}">
                <a16:creationId xmlns:a16="http://schemas.microsoft.com/office/drawing/2014/main" id="{E00613D2-E7D0-4460-9703-A5E84B5305DB}"/>
              </a:ext>
            </a:extLst>
          </p:cNvPr>
          <p:cNvSpPr>
            <a:spLocks noGrp="1"/>
          </p:cNvSpPr>
          <p:nvPr>
            <p:ph type="sldNum" sz="quarter" idx="12"/>
          </p:nvPr>
        </p:nvSpPr>
        <p:spPr/>
        <p:txBody>
          <a:bodyPr/>
          <a:lstStyle/>
          <a:p>
            <a:fld id="{A0238A71-85F0-47A2-A4FA-9B7E3548ECF0}" type="slidenum">
              <a:rPr lang="it-IT" smtClean="0"/>
              <a:pPr/>
              <a:t>9</a:t>
            </a:fld>
            <a:endParaRPr lang="it-IT" dirty="0"/>
          </a:p>
        </p:txBody>
      </p:sp>
      <p:pic>
        <p:nvPicPr>
          <p:cNvPr id="6" name="Immagine 5">
            <a:extLst>
              <a:ext uri="{FF2B5EF4-FFF2-40B4-BE49-F238E27FC236}">
                <a16:creationId xmlns:a16="http://schemas.microsoft.com/office/drawing/2014/main" id="{23F3B43C-D840-47BF-83EB-CB284C80A4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336" y="5956284"/>
            <a:ext cx="2017440" cy="836710"/>
          </a:xfrm>
          <a:prstGeom prst="rect">
            <a:avLst/>
          </a:prstGeom>
        </p:spPr>
      </p:pic>
      <p:sp>
        <p:nvSpPr>
          <p:cNvPr id="8" name="Rettangolo 7">
            <a:extLst>
              <a:ext uri="{FF2B5EF4-FFF2-40B4-BE49-F238E27FC236}">
                <a16:creationId xmlns:a16="http://schemas.microsoft.com/office/drawing/2014/main" id="{EA16BCAB-6249-4749-8B89-27632914EACF}"/>
              </a:ext>
            </a:extLst>
          </p:cNvPr>
          <p:cNvSpPr/>
          <p:nvPr/>
        </p:nvSpPr>
        <p:spPr>
          <a:xfrm>
            <a:off x="273681" y="1464863"/>
            <a:ext cx="5822319"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000" b="1" dirty="0">
                <a:latin typeface="Calibri" panose="020F0502020204030204" pitchFamily="34" charset="0"/>
                <a:cs typeface="Calibri" panose="020F0502020204030204" pitchFamily="34" charset="0"/>
              </a:rPr>
              <a:t>Up-scale</a:t>
            </a:r>
            <a:r>
              <a:rPr lang="en-US" sz="2000" dirty="0">
                <a:latin typeface="Calibri" panose="020F0502020204030204" pitchFamily="34" charset="0"/>
                <a:cs typeface="Calibri" panose="020F0502020204030204" pitchFamily="34" charset="0"/>
              </a:rPr>
              <a:t>: </a:t>
            </a:r>
          </a:p>
          <a:p>
            <a:pPr algn="just"/>
            <a:r>
              <a:rPr lang="en-US" sz="2000" dirty="0">
                <a:latin typeface="Calibri" panose="020F0502020204030204" pitchFamily="34" charset="0"/>
                <a:cs typeface="Calibri" panose="020F0502020204030204" pitchFamily="34" charset="0"/>
              </a:rPr>
              <a:t>From the actual plating preparation capacity of 4 Pd-based supported membranes per batch and</a:t>
            </a:r>
          </a:p>
          <a:p>
            <a:pPr algn="just"/>
            <a:r>
              <a:rPr lang="en-US" sz="2000" dirty="0">
                <a:latin typeface="Calibri" panose="020F0502020204030204" pitchFamily="34" charset="0"/>
                <a:cs typeface="Calibri" panose="020F0502020204030204" pitchFamily="34" charset="0"/>
              </a:rPr>
              <a:t>week of up to 50 cm long, to at least 16 membranes per batch and week.</a:t>
            </a:r>
          </a:p>
          <a:p>
            <a:pPr algn="just"/>
            <a:endParaRPr lang="en-US" sz="2000" dirty="0">
              <a:latin typeface="Calibri" panose="020F0502020204030204" pitchFamily="34" charset="0"/>
              <a:cs typeface="Calibri" panose="020F0502020204030204" pitchFamily="34" charset="0"/>
            </a:endParaRPr>
          </a:p>
          <a:p>
            <a:pPr algn="just"/>
            <a:r>
              <a:rPr lang="en-US" sz="2000" b="1" dirty="0">
                <a:latin typeface="Calibri" panose="020F0502020204030204" pitchFamily="34" charset="0"/>
                <a:cs typeface="Calibri" panose="020F0502020204030204" pitchFamily="34" charset="0"/>
              </a:rPr>
              <a:t>Up-grade</a:t>
            </a:r>
            <a:r>
              <a:rPr lang="en-US" sz="2000" dirty="0">
                <a:latin typeface="Calibri" panose="020F0502020204030204" pitchFamily="34" charset="0"/>
                <a:cs typeface="Calibri" panose="020F0502020204030204" pitchFamily="34" charset="0"/>
              </a:rPr>
              <a:t>: </a:t>
            </a:r>
          </a:p>
          <a:p>
            <a:pPr marL="285750" indent="-28575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Automation and full-control of pre-processing steps temperature of the heating bath</a:t>
            </a:r>
          </a:p>
          <a:p>
            <a:pPr marL="285750" indent="-28575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solution temperature monitoring by infrared </a:t>
            </a:r>
          </a:p>
          <a:p>
            <a:pPr marL="285750" indent="-285750" algn="just">
              <a:buFont typeface="Wingdings" panose="05000000000000000000" pitchFamily="2" charset="2"/>
              <a:buChar char="ü"/>
            </a:pPr>
            <a:r>
              <a:rPr lang="en-US" sz="2000" dirty="0">
                <a:latin typeface="Calibri" panose="020F0502020204030204" pitchFamily="34" charset="0"/>
                <a:cs typeface="Calibri" panose="020F0502020204030204" pitchFamily="34" charset="0"/>
              </a:rPr>
              <a:t>Integration of non-destructive membrane characterization techniques</a:t>
            </a:r>
            <a:endParaRPr lang="it-IT" sz="2000" dirty="0">
              <a:latin typeface="Calibri" panose="020F0502020204030204" pitchFamily="34" charset="0"/>
              <a:cs typeface="Calibri" panose="020F0502020204030204" pitchFamily="34" charset="0"/>
            </a:endParaRPr>
          </a:p>
        </p:txBody>
      </p:sp>
      <p:pic>
        <p:nvPicPr>
          <p:cNvPr id="10" name="Segnaposto contenuto 9">
            <a:extLst>
              <a:ext uri="{FF2B5EF4-FFF2-40B4-BE49-F238E27FC236}">
                <a16:creationId xmlns:a16="http://schemas.microsoft.com/office/drawing/2014/main" id="{879710FA-0078-43B4-89E1-07ADD1539E6E}"/>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365892" y="1404270"/>
            <a:ext cx="5209117" cy="3906838"/>
          </a:xfrm>
        </p:spPr>
      </p:pic>
    </p:spTree>
    <p:extLst>
      <p:ext uri="{BB962C8B-B14F-4D97-AF65-F5344CB8AC3E}">
        <p14:creationId xmlns:p14="http://schemas.microsoft.com/office/powerpoint/2010/main" val="3358854313"/>
      </p:ext>
    </p:extLst>
  </p:cSld>
  <p:clrMapOvr>
    <a:masterClrMapping/>
  </p:clrMapOvr>
</p:sld>
</file>

<file path=ppt/theme/theme1.xml><?xml version="1.0" encoding="utf-8"?>
<a:theme xmlns:a="http://schemas.openxmlformats.org/drawingml/2006/main" name="Office Theme">
  <a:themeElements>
    <a:clrScheme name="Blu verde">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3E376AB8EF06244AE0C7C7B4FD3DFD2" ma:contentTypeVersion="14" ma:contentTypeDescription="Crear nuevo documento." ma:contentTypeScope="" ma:versionID="de798963a8abceeb310eeb8a535452ba">
  <xsd:schema xmlns:xsd="http://www.w3.org/2001/XMLSchema" xmlns:xs="http://www.w3.org/2001/XMLSchema" xmlns:p="http://schemas.microsoft.com/office/2006/metadata/properties" xmlns:ns3="7fd8d15c-4bb0-4621-8943-e5535e1cf6eb" xmlns:ns4="a87c4fb8-1bec-43f6-9518-6467d40367de" targetNamespace="http://schemas.microsoft.com/office/2006/metadata/properties" ma:root="true" ma:fieldsID="bce9f90f3703dfe3f5bccdc82fdfcd51" ns3:_="" ns4:_="">
    <xsd:import namespace="7fd8d15c-4bb0-4621-8943-e5535e1cf6eb"/>
    <xsd:import namespace="a87c4fb8-1bec-43f6-9518-6467d40367d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d8d15c-4bb0-4621-8943-e5535e1cf6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87c4fb8-1bec-43f6-9518-6467d40367de"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element name="SharingHintHash" ma:index="16"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2560457-9FDF-4BFD-BEA8-050CE89D63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d8d15c-4bb0-4621-8943-e5535e1cf6eb"/>
    <ds:schemaRef ds:uri="a87c4fb8-1bec-43f6-9518-6467d4036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DC8B18-7B52-41AA-B80A-137A326F607B}">
  <ds:schemaRefs>
    <ds:schemaRef ds:uri="http://schemas.microsoft.com/sharepoint/v3/contenttype/forms"/>
  </ds:schemaRefs>
</ds:datastoreItem>
</file>

<file path=customXml/itemProps3.xml><?xml version="1.0" encoding="utf-8"?>
<ds:datastoreItem xmlns:ds="http://schemas.openxmlformats.org/officeDocument/2006/customXml" ds:itemID="{7A037B2F-C23D-47F5-8EC2-254A77BB100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569</TotalTime>
  <Words>2422</Words>
  <Application>Microsoft Office PowerPoint</Application>
  <PresentationFormat>Widescreen</PresentationFormat>
  <Paragraphs>283</Paragraphs>
  <Slides>38</Slides>
  <Notes>11</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38</vt:i4>
      </vt:variant>
    </vt:vector>
  </HeadingPairs>
  <TitlesOfParts>
    <vt:vector size="52" baseType="lpstr">
      <vt:lpstr>ＭＳ Ｐゴシック</vt:lpstr>
      <vt:lpstr>Arial</vt:lpstr>
      <vt:lpstr>Bierstadt</vt:lpstr>
      <vt:lpstr>Calibri</vt:lpstr>
      <vt:lpstr>Courier New</vt:lpstr>
      <vt:lpstr>Gill Sans MT</vt:lpstr>
      <vt:lpstr>Roboto</vt:lpstr>
      <vt:lpstr>Symbol</vt:lpstr>
      <vt:lpstr>Times New Roman</vt:lpstr>
      <vt:lpstr>Verdana</vt:lpstr>
      <vt:lpstr>Verdana,BoldItalic</vt:lpstr>
      <vt:lpstr>Verdana,Italic</vt:lpstr>
      <vt:lpstr>Wingdings</vt:lpstr>
      <vt:lpstr>Office Theme</vt:lpstr>
      <vt:lpstr>Open Innovation Test Bed for nano-enabled Membranes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PL#1 - Dual Layer Mixed Matrix HF manufacturing system </vt:lpstr>
      <vt:lpstr>PL#2 - Pd-based membrane plating system </vt:lpstr>
      <vt:lpstr>PL#3 - Grafting of ceramic membranes </vt:lpstr>
      <vt:lpstr>PL#4 - Pilot-line for fabricating micro-tubular ceramic membranes</vt:lpstr>
      <vt:lpstr>PL#5 - Flexible flat sheet polymeric membranes</vt:lpstr>
      <vt:lpstr>PL#6 - Zeolite membranes </vt:lpstr>
      <vt:lpstr>PL#7 - Roll-to-Roll Coating of Advanced Nanophase-Segregated Ion-Exchange Polymer Membranes</vt:lpstr>
      <vt:lpstr>Presentazione standard di PowerPoint</vt:lpstr>
      <vt:lpstr>Presentazione standard di PowerPoint</vt:lpstr>
      <vt:lpstr>PL#10 - In-line modification of nano-coatings on hollow fiber membranes</vt:lpstr>
      <vt:lpstr>PL#11 - “Eco-friendly manufacturing of oriented GO (or CNTs) Layer by Layer (LBL) deposition membranes”</vt:lpstr>
      <vt:lpstr>PL#12 - Up-scaled CVD/ALD deposition unit for the tailoring  of the nanopore size of ceramic and stainless steel  Molecular Sieving membranes </vt:lpstr>
      <vt:lpstr>PL#13 - Hollow fiber membrane spinning with improved geometric features</vt:lpstr>
      <vt:lpstr>PL#14 - Centrifugal potting of HF membranes</vt:lpstr>
      <vt:lpstr>Presentazione standard di PowerPoint</vt:lpstr>
      <vt:lpstr>Presentazione standard di PowerPoint</vt:lpstr>
      <vt:lpstr>SC#1: Grafted ceramic membranes for wastewater purification</vt:lpstr>
      <vt:lpstr>SC# 2 - Zeolite and polymeric membranes in natural gas treatment</vt:lpstr>
      <vt:lpstr>SC#3 – Mixed Matrix Membranes for liquid and gas separation </vt:lpstr>
      <vt:lpstr>SC#4 – Advanced membranes for pure hydrogen production/purification</vt:lpstr>
      <vt:lpstr>SC#5 – Micro-tubular and micro-monolith ceramic membranes</vt:lpstr>
      <vt:lpstr>SC#6 - Functionalized polymeric HF membranes for aqueous applications</vt:lpstr>
      <vt:lpstr>SC#7 – Cost-effective NF/FO Irrigation System</vt:lpstr>
      <vt:lpstr>SC#8 – Polymeric HF membranes with for ultra- and microfiltration</vt:lpstr>
      <vt:lpstr>SC#9 – Anion-Conducting Membranes for Energy Applications</vt:lpstr>
      <vt:lpstr>SC#10 – Development of molecular sieving membrane intensified  processes</vt:lpstr>
      <vt:lpstr>THE OPEN CALLS</vt:lpstr>
      <vt:lpstr>THE OITB SERVICES CATALOGUE</vt:lpstr>
      <vt:lpstr>Presentazione standard di PowerPoint</vt:lpstr>
      <vt:lpstr>Partners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Surname</dc:title>
  <dc:creator>Daniele Pafumi</dc:creator>
  <cp:lastModifiedBy>Adele BRUNETTI</cp:lastModifiedBy>
  <cp:revision>62</cp:revision>
  <dcterms:created xsi:type="dcterms:W3CDTF">2020-07-30T09:13:43Z</dcterms:created>
  <dcterms:modified xsi:type="dcterms:W3CDTF">2022-08-02T14:02:33Z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0x01010073E376AB8EF06244AE0C7C7B4FD3DFD2</vt:lpwstr>
  </property>
</Properties>
</file>